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68" r:id="rId4"/>
  </p:sldMasterIdLst>
  <p:notesMasterIdLst>
    <p:notesMasterId r:id="rId24"/>
  </p:notesMasterIdLst>
  <p:sldIdLst>
    <p:sldId id="260" r:id="rId5"/>
    <p:sldId id="477" r:id="rId6"/>
    <p:sldId id="479" r:id="rId7"/>
    <p:sldId id="484" r:id="rId8"/>
    <p:sldId id="480" r:id="rId9"/>
    <p:sldId id="482" r:id="rId10"/>
    <p:sldId id="488" r:id="rId11"/>
    <p:sldId id="489" r:id="rId12"/>
    <p:sldId id="493" r:id="rId13"/>
    <p:sldId id="487" r:id="rId14"/>
    <p:sldId id="483" r:id="rId15"/>
    <p:sldId id="485" r:id="rId16"/>
    <p:sldId id="486" r:id="rId17"/>
    <p:sldId id="490" r:id="rId18"/>
    <p:sldId id="491" r:id="rId19"/>
    <p:sldId id="492" r:id="rId20"/>
    <p:sldId id="494" r:id="rId21"/>
    <p:sldId id="495" r:id="rId22"/>
    <p:sldId id="478" r:id="rId23"/>
  </p:sldIdLst>
  <p:sldSz cx="12192000" cy="6858000"/>
  <p:notesSz cx="7010400" cy="92964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057"/>
    <a:srgbClr val="9E007E"/>
    <a:srgbClr val="505759"/>
    <a:srgbClr val="9E00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852AA0C-10DA-498D-8721-3B4E9726D2DD}" v="14" dt="2022-06-29T14:30:08.72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7962" autoAdjust="0"/>
    <p:restoredTop sz="81414" autoAdjust="0"/>
  </p:normalViewPr>
  <p:slideViewPr>
    <p:cSldViewPr snapToGrid="0">
      <p:cViewPr varScale="1">
        <p:scale>
          <a:sx n="54" d="100"/>
          <a:sy n="54" d="100"/>
        </p:scale>
        <p:origin x="1420" y="52"/>
      </p:cViewPr>
      <p:guideLst>
        <p:guide orient="horz" pos="2160"/>
        <p:guide pos="3840"/>
      </p:guideLst>
    </p:cSldViewPr>
  </p:slideViewPr>
  <p:notesTextViewPr>
    <p:cViewPr>
      <p:scale>
        <a:sx n="100" d="100"/>
        <a:sy n="100" d="100"/>
      </p:scale>
      <p:origin x="0" y="0"/>
    </p:cViewPr>
  </p:notesTextViewPr>
  <p:notesViewPr>
    <p:cSldViewPr snapToGrid="0">
      <p:cViewPr varScale="1">
        <p:scale>
          <a:sx n="70" d="100"/>
          <a:sy n="70" d="100"/>
        </p:scale>
        <p:origin x="2547" y="57"/>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ose Crossgrove" userId="fc804cdf-e1b2-40e4-8aa2-ed780e55a047" providerId="ADAL" clId="{C852AA0C-10DA-498D-8721-3B4E9726D2DD}"/>
    <pc:docChg chg="undo custSel modSld addMainMaster delMainMaster modMainMaster modNotesMaster">
      <pc:chgData name="Rose Crossgrove" userId="fc804cdf-e1b2-40e4-8aa2-ed780e55a047" providerId="ADAL" clId="{C852AA0C-10DA-498D-8721-3B4E9726D2DD}" dt="2022-06-29T14:30:33.385" v="269" actId="700"/>
      <pc:docMkLst>
        <pc:docMk/>
      </pc:docMkLst>
      <pc:sldChg chg="addSp delSp modSp mod modClrScheme chgLayout modNotes">
        <pc:chgData name="Rose Crossgrove" userId="fc804cdf-e1b2-40e4-8aa2-ed780e55a047" providerId="ADAL" clId="{C852AA0C-10DA-498D-8721-3B4E9726D2DD}" dt="2022-06-29T14:18:54.288" v="26"/>
        <pc:sldMkLst>
          <pc:docMk/>
          <pc:sldMk cId="93657951" sldId="260"/>
        </pc:sldMkLst>
        <pc:spChg chg="add mod ord">
          <ac:chgData name="Rose Crossgrove" userId="fc804cdf-e1b2-40e4-8aa2-ed780e55a047" providerId="ADAL" clId="{C852AA0C-10DA-498D-8721-3B4E9726D2DD}" dt="2022-06-29T14:18:54.288" v="26"/>
          <ac:spMkLst>
            <pc:docMk/>
            <pc:sldMk cId="93657951" sldId="260"/>
            <ac:spMk id="2" creationId="{7C549D81-6B44-4D1A-BB95-CF85C069DA59}"/>
          </ac:spMkLst>
        </pc:spChg>
        <pc:spChg chg="del mod">
          <ac:chgData name="Rose Crossgrove" userId="fc804cdf-e1b2-40e4-8aa2-ed780e55a047" providerId="ADAL" clId="{C852AA0C-10DA-498D-8721-3B4E9726D2DD}" dt="2022-06-29T14:18:43.063" v="25" actId="478"/>
          <ac:spMkLst>
            <pc:docMk/>
            <pc:sldMk cId="93657951" sldId="260"/>
            <ac:spMk id="3" creationId="{2DF0EB6E-0E4C-A34E-96EB-B4116CBE405C}"/>
          </ac:spMkLst>
        </pc:spChg>
        <pc:spChg chg="add mod ord">
          <ac:chgData name="Rose Crossgrove" userId="fc804cdf-e1b2-40e4-8aa2-ed780e55a047" providerId="ADAL" clId="{C852AA0C-10DA-498D-8721-3B4E9726D2DD}" dt="2022-06-29T14:18:40.647" v="24" actId="404"/>
          <ac:spMkLst>
            <pc:docMk/>
            <pc:sldMk cId="93657951" sldId="260"/>
            <ac:spMk id="4" creationId="{7CF12DF7-7458-40B5-9AAB-20F93C987470}"/>
          </ac:spMkLst>
        </pc:spChg>
      </pc:sldChg>
      <pc:sldChg chg="modSp mod modClrScheme chgLayout modNotes">
        <pc:chgData name="Rose Crossgrove" userId="fc804cdf-e1b2-40e4-8aa2-ed780e55a047" providerId="ADAL" clId="{C852AA0C-10DA-498D-8721-3B4E9726D2DD}" dt="2022-06-29T14:20:50.567" v="74" actId="207"/>
        <pc:sldMkLst>
          <pc:docMk/>
          <pc:sldMk cId="3463052292" sldId="477"/>
        </pc:sldMkLst>
        <pc:spChg chg="mod ord">
          <ac:chgData name="Rose Crossgrove" userId="fc804cdf-e1b2-40e4-8aa2-ed780e55a047" providerId="ADAL" clId="{C852AA0C-10DA-498D-8721-3B4E9726D2DD}" dt="2022-06-29T14:19:49.762" v="43" actId="700"/>
          <ac:spMkLst>
            <pc:docMk/>
            <pc:sldMk cId="3463052292" sldId="477"/>
            <ac:spMk id="2" creationId="{336E1668-F54B-46A7-88A7-F60ED100B912}"/>
          </ac:spMkLst>
        </pc:spChg>
        <pc:spChg chg="mod ord">
          <ac:chgData name="Rose Crossgrove" userId="fc804cdf-e1b2-40e4-8aa2-ed780e55a047" providerId="ADAL" clId="{C852AA0C-10DA-498D-8721-3B4E9726D2DD}" dt="2022-06-29T14:20:27.843" v="69" actId="1076"/>
          <ac:spMkLst>
            <pc:docMk/>
            <pc:sldMk cId="3463052292" sldId="477"/>
            <ac:spMk id="3" creationId="{BD8ED6C8-38C4-49A5-BE02-88728205AC6D}"/>
          </ac:spMkLst>
        </pc:spChg>
        <pc:spChg chg="mod">
          <ac:chgData name="Rose Crossgrove" userId="fc804cdf-e1b2-40e4-8aa2-ed780e55a047" providerId="ADAL" clId="{C852AA0C-10DA-498D-8721-3B4E9726D2DD}" dt="2022-06-29T14:20:50.567" v="74" actId="207"/>
          <ac:spMkLst>
            <pc:docMk/>
            <pc:sldMk cId="3463052292" sldId="477"/>
            <ac:spMk id="5" creationId="{263AC3CE-6C70-45D3-BA30-E275EE619563}"/>
          </ac:spMkLst>
        </pc:spChg>
        <pc:spChg chg="mod">
          <ac:chgData name="Rose Crossgrove" userId="fc804cdf-e1b2-40e4-8aa2-ed780e55a047" providerId="ADAL" clId="{C852AA0C-10DA-498D-8721-3B4E9726D2DD}" dt="2022-06-29T14:20:50.567" v="74" actId="207"/>
          <ac:spMkLst>
            <pc:docMk/>
            <pc:sldMk cId="3463052292" sldId="477"/>
            <ac:spMk id="6" creationId="{EBFCE033-C793-4A22-8DCF-6AFB16324160}"/>
          </ac:spMkLst>
        </pc:spChg>
        <pc:spChg chg="mod">
          <ac:chgData name="Rose Crossgrove" userId="fc804cdf-e1b2-40e4-8aa2-ed780e55a047" providerId="ADAL" clId="{C852AA0C-10DA-498D-8721-3B4E9726D2DD}" dt="2022-06-29T14:20:50.567" v="74" actId="207"/>
          <ac:spMkLst>
            <pc:docMk/>
            <pc:sldMk cId="3463052292" sldId="477"/>
            <ac:spMk id="7" creationId="{E8857158-558A-4EFA-A600-FF45387C6FD4}"/>
          </ac:spMkLst>
        </pc:spChg>
        <pc:spChg chg="mod">
          <ac:chgData name="Rose Crossgrove" userId="fc804cdf-e1b2-40e4-8aa2-ed780e55a047" providerId="ADAL" clId="{C852AA0C-10DA-498D-8721-3B4E9726D2DD}" dt="2022-06-29T14:20:46.639" v="73" actId="208"/>
          <ac:spMkLst>
            <pc:docMk/>
            <pc:sldMk cId="3463052292" sldId="477"/>
            <ac:spMk id="10" creationId="{621FF3DB-940A-40C6-88AB-E1B498EC4F3B}"/>
          </ac:spMkLst>
        </pc:spChg>
        <pc:spChg chg="mod">
          <ac:chgData name="Rose Crossgrove" userId="fc804cdf-e1b2-40e4-8aa2-ed780e55a047" providerId="ADAL" clId="{C852AA0C-10DA-498D-8721-3B4E9726D2DD}" dt="2022-06-29T14:20:46.639" v="73" actId="208"/>
          <ac:spMkLst>
            <pc:docMk/>
            <pc:sldMk cId="3463052292" sldId="477"/>
            <ac:spMk id="11" creationId="{F68C3437-E922-4245-8FEB-ABC6483BA585}"/>
          </ac:spMkLst>
        </pc:spChg>
        <pc:spChg chg="mod">
          <ac:chgData name="Rose Crossgrove" userId="fc804cdf-e1b2-40e4-8aa2-ed780e55a047" providerId="ADAL" clId="{C852AA0C-10DA-498D-8721-3B4E9726D2DD}" dt="2022-06-29T14:20:46.639" v="73" actId="208"/>
          <ac:spMkLst>
            <pc:docMk/>
            <pc:sldMk cId="3463052292" sldId="477"/>
            <ac:spMk id="12" creationId="{90235F7B-DE3D-451C-B071-C1283E35D3B3}"/>
          </ac:spMkLst>
        </pc:spChg>
        <pc:cxnChg chg="mod">
          <ac:chgData name="Rose Crossgrove" userId="fc804cdf-e1b2-40e4-8aa2-ed780e55a047" providerId="ADAL" clId="{C852AA0C-10DA-498D-8721-3B4E9726D2DD}" dt="2022-06-29T14:20:24.381" v="68" actId="1035"/>
          <ac:cxnSpMkLst>
            <pc:docMk/>
            <pc:sldMk cId="3463052292" sldId="477"/>
            <ac:cxnSpMk id="14" creationId="{B82AE91D-2EA6-444B-BB7E-38B926D4FD5B}"/>
          </ac:cxnSpMkLst>
        </pc:cxnChg>
        <pc:cxnChg chg="mod">
          <ac:chgData name="Rose Crossgrove" userId="fc804cdf-e1b2-40e4-8aa2-ed780e55a047" providerId="ADAL" clId="{C852AA0C-10DA-498D-8721-3B4E9726D2DD}" dt="2022-06-29T14:20:24.381" v="68" actId="1035"/>
          <ac:cxnSpMkLst>
            <pc:docMk/>
            <pc:sldMk cId="3463052292" sldId="477"/>
            <ac:cxnSpMk id="16" creationId="{68ADC608-4147-49F9-8053-B389E085B5A6}"/>
          </ac:cxnSpMkLst>
        </pc:cxnChg>
        <pc:cxnChg chg="mod">
          <ac:chgData name="Rose Crossgrove" userId="fc804cdf-e1b2-40e4-8aa2-ed780e55a047" providerId="ADAL" clId="{C852AA0C-10DA-498D-8721-3B4E9726D2DD}" dt="2022-06-29T14:20:24.381" v="68" actId="1035"/>
          <ac:cxnSpMkLst>
            <pc:docMk/>
            <pc:sldMk cId="3463052292" sldId="477"/>
            <ac:cxnSpMk id="18" creationId="{0F4CFF41-3B93-4654-A969-3482DDD46CB0}"/>
          </ac:cxnSpMkLst>
        </pc:cxnChg>
      </pc:sldChg>
      <pc:sldChg chg="mod modClrScheme chgLayout">
        <pc:chgData name="Rose Crossgrove" userId="fc804cdf-e1b2-40e4-8aa2-ed780e55a047" providerId="ADAL" clId="{C852AA0C-10DA-498D-8721-3B4E9726D2DD}" dt="2022-06-29T14:30:33.385" v="269" actId="700"/>
        <pc:sldMkLst>
          <pc:docMk/>
          <pc:sldMk cId="1311747732" sldId="478"/>
        </pc:sldMkLst>
      </pc:sldChg>
      <pc:sldChg chg="modSp mod modClrScheme chgLayout modNotes">
        <pc:chgData name="Rose Crossgrove" userId="fc804cdf-e1b2-40e4-8aa2-ed780e55a047" providerId="ADAL" clId="{C852AA0C-10DA-498D-8721-3B4E9726D2DD}" dt="2022-06-29T14:21:23.611" v="80" actId="403"/>
        <pc:sldMkLst>
          <pc:docMk/>
          <pc:sldMk cId="1535555985" sldId="479"/>
        </pc:sldMkLst>
        <pc:spChg chg="mod ord">
          <ac:chgData name="Rose Crossgrove" userId="fc804cdf-e1b2-40e4-8aa2-ed780e55a047" providerId="ADAL" clId="{C852AA0C-10DA-498D-8721-3B4E9726D2DD}" dt="2022-06-29T14:21:07.148" v="75" actId="700"/>
          <ac:spMkLst>
            <pc:docMk/>
            <pc:sldMk cId="1535555985" sldId="479"/>
            <ac:spMk id="2" creationId="{336E1668-F54B-46A7-88A7-F60ED100B912}"/>
          </ac:spMkLst>
        </pc:spChg>
        <pc:spChg chg="mod ord">
          <ac:chgData name="Rose Crossgrove" userId="fc804cdf-e1b2-40e4-8aa2-ed780e55a047" providerId="ADAL" clId="{C852AA0C-10DA-498D-8721-3B4E9726D2DD}" dt="2022-06-29T14:21:23.611" v="80" actId="403"/>
          <ac:spMkLst>
            <pc:docMk/>
            <pc:sldMk cId="1535555985" sldId="479"/>
            <ac:spMk id="3" creationId="{BD8ED6C8-38C4-49A5-BE02-88728205AC6D}"/>
          </ac:spMkLst>
        </pc:spChg>
      </pc:sldChg>
      <pc:sldChg chg="modSp mod modClrScheme chgLayout modNotes">
        <pc:chgData name="Rose Crossgrove" userId="fc804cdf-e1b2-40e4-8aa2-ed780e55a047" providerId="ADAL" clId="{C852AA0C-10DA-498D-8721-3B4E9726D2DD}" dt="2022-06-29T14:22:54.228" v="121" actId="1076"/>
        <pc:sldMkLst>
          <pc:docMk/>
          <pc:sldMk cId="3727623320" sldId="480"/>
        </pc:sldMkLst>
        <pc:spChg chg="mod ord">
          <ac:chgData name="Rose Crossgrove" userId="fc804cdf-e1b2-40e4-8aa2-ed780e55a047" providerId="ADAL" clId="{C852AA0C-10DA-498D-8721-3B4E9726D2DD}" dt="2022-06-29T14:22:41.400" v="115" actId="700"/>
          <ac:spMkLst>
            <pc:docMk/>
            <pc:sldMk cId="3727623320" sldId="480"/>
            <ac:spMk id="2" creationId="{336E1668-F54B-46A7-88A7-F60ED100B912}"/>
          </ac:spMkLst>
        </pc:spChg>
        <pc:spChg chg="mod ord">
          <ac:chgData name="Rose Crossgrove" userId="fc804cdf-e1b2-40e4-8aa2-ed780e55a047" providerId="ADAL" clId="{C852AA0C-10DA-498D-8721-3B4E9726D2DD}" dt="2022-06-29T14:22:54.228" v="121" actId="1076"/>
          <ac:spMkLst>
            <pc:docMk/>
            <pc:sldMk cId="3727623320" sldId="480"/>
            <ac:spMk id="3" creationId="{BD8ED6C8-38C4-49A5-BE02-88728205AC6D}"/>
          </ac:spMkLst>
        </pc:spChg>
      </pc:sldChg>
      <pc:sldChg chg="addSp delSp modSp mod modClrScheme chgLayout">
        <pc:chgData name="Rose Crossgrove" userId="fc804cdf-e1b2-40e4-8aa2-ed780e55a047" providerId="ADAL" clId="{C852AA0C-10DA-498D-8721-3B4E9726D2DD}" dt="2022-06-29T14:23:28.620" v="126" actId="14100"/>
        <pc:sldMkLst>
          <pc:docMk/>
          <pc:sldMk cId="3473942069" sldId="482"/>
        </pc:sldMkLst>
        <pc:spChg chg="add del mod ord">
          <ac:chgData name="Rose Crossgrove" userId="fc804cdf-e1b2-40e4-8aa2-ed780e55a047" providerId="ADAL" clId="{C852AA0C-10DA-498D-8721-3B4E9726D2DD}" dt="2022-06-29T14:23:18.774" v="123" actId="700"/>
          <ac:spMkLst>
            <pc:docMk/>
            <pc:sldMk cId="3473942069" sldId="482"/>
            <ac:spMk id="2" creationId="{536418CC-C8E5-400E-9D78-D7C63FB03BF4}"/>
          </ac:spMkLst>
        </pc:spChg>
        <pc:spChg chg="add del mod ord">
          <ac:chgData name="Rose Crossgrove" userId="fc804cdf-e1b2-40e4-8aa2-ed780e55a047" providerId="ADAL" clId="{C852AA0C-10DA-498D-8721-3B4E9726D2DD}" dt="2022-06-29T14:23:18.774" v="123" actId="700"/>
          <ac:spMkLst>
            <pc:docMk/>
            <pc:sldMk cId="3473942069" sldId="482"/>
            <ac:spMk id="3" creationId="{78A89B2E-7B1F-4818-A106-67F888866103}"/>
          </ac:spMkLst>
        </pc:spChg>
        <pc:spChg chg="add del mod ord">
          <ac:chgData name="Rose Crossgrove" userId="fc804cdf-e1b2-40e4-8aa2-ed780e55a047" providerId="ADAL" clId="{C852AA0C-10DA-498D-8721-3B4E9726D2DD}" dt="2022-06-29T14:23:22.582" v="124" actId="478"/>
          <ac:spMkLst>
            <pc:docMk/>
            <pc:sldMk cId="3473942069" sldId="482"/>
            <ac:spMk id="4" creationId="{FD942355-F145-4882-A1EB-8D3197195E7C}"/>
          </ac:spMkLst>
        </pc:spChg>
        <pc:spChg chg="mod ord">
          <ac:chgData name="Rose Crossgrove" userId="fc804cdf-e1b2-40e4-8aa2-ed780e55a047" providerId="ADAL" clId="{C852AA0C-10DA-498D-8721-3B4E9726D2DD}" dt="2022-06-29T14:23:28.620" v="126" actId="14100"/>
          <ac:spMkLst>
            <pc:docMk/>
            <pc:sldMk cId="3473942069" sldId="482"/>
            <ac:spMk id="6" creationId="{0BED4961-535C-4689-BBD7-E8105B7E0EA4}"/>
          </ac:spMkLst>
        </pc:spChg>
        <pc:picChg chg="mod">
          <ac:chgData name="Rose Crossgrove" userId="fc804cdf-e1b2-40e4-8aa2-ed780e55a047" providerId="ADAL" clId="{C852AA0C-10DA-498D-8721-3B4E9726D2DD}" dt="2022-06-29T14:23:24.796" v="125" actId="1076"/>
          <ac:picMkLst>
            <pc:docMk/>
            <pc:sldMk cId="3473942069" sldId="482"/>
            <ac:picMk id="9" creationId="{B89CFCE8-D76C-447F-94B5-161C41B5F8BE}"/>
          </ac:picMkLst>
        </pc:picChg>
      </pc:sldChg>
      <pc:sldChg chg="modSp mod modClrScheme chgLayout modNotes">
        <pc:chgData name="Rose Crossgrove" userId="fc804cdf-e1b2-40e4-8aa2-ed780e55a047" providerId="ADAL" clId="{C852AA0C-10DA-498D-8721-3B4E9726D2DD}" dt="2022-06-29T14:27:08.255" v="201" actId="207"/>
        <pc:sldMkLst>
          <pc:docMk/>
          <pc:sldMk cId="699106347" sldId="483"/>
        </pc:sldMkLst>
        <pc:spChg chg="mod ord">
          <ac:chgData name="Rose Crossgrove" userId="fc804cdf-e1b2-40e4-8aa2-ed780e55a047" providerId="ADAL" clId="{C852AA0C-10DA-498D-8721-3B4E9726D2DD}" dt="2022-06-29T14:26:18.654" v="187" actId="700"/>
          <ac:spMkLst>
            <pc:docMk/>
            <pc:sldMk cId="699106347" sldId="483"/>
            <ac:spMk id="2" creationId="{336E1668-F54B-46A7-88A7-F60ED100B912}"/>
          </ac:spMkLst>
        </pc:spChg>
        <pc:spChg chg="mod ord">
          <ac:chgData name="Rose Crossgrove" userId="fc804cdf-e1b2-40e4-8aa2-ed780e55a047" providerId="ADAL" clId="{C852AA0C-10DA-498D-8721-3B4E9726D2DD}" dt="2022-06-29T14:26:29.952" v="192" actId="403"/>
          <ac:spMkLst>
            <pc:docMk/>
            <pc:sldMk cId="699106347" sldId="483"/>
            <ac:spMk id="3" creationId="{BD8ED6C8-38C4-49A5-BE02-88728205AC6D}"/>
          </ac:spMkLst>
        </pc:spChg>
        <pc:spChg chg="mod">
          <ac:chgData name="Rose Crossgrove" userId="fc804cdf-e1b2-40e4-8aa2-ed780e55a047" providerId="ADAL" clId="{C852AA0C-10DA-498D-8721-3B4E9726D2DD}" dt="2022-06-29T14:26:34.317" v="194" actId="208"/>
          <ac:spMkLst>
            <pc:docMk/>
            <pc:sldMk cId="699106347" sldId="483"/>
            <ac:spMk id="4" creationId="{869EA229-CF2C-4956-85A3-7D7294FE2E03}"/>
          </ac:spMkLst>
        </pc:spChg>
        <pc:spChg chg="mod">
          <ac:chgData name="Rose Crossgrove" userId="fc804cdf-e1b2-40e4-8aa2-ed780e55a047" providerId="ADAL" clId="{C852AA0C-10DA-498D-8721-3B4E9726D2DD}" dt="2022-06-29T14:26:55.927" v="196" actId="208"/>
          <ac:spMkLst>
            <pc:docMk/>
            <pc:sldMk cId="699106347" sldId="483"/>
            <ac:spMk id="5" creationId="{8DA5A2A5-8335-4EAA-B141-7C05AD76D7EC}"/>
          </ac:spMkLst>
        </pc:spChg>
        <pc:spChg chg="mod">
          <ac:chgData name="Rose Crossgrove" userId="fc804cdf-e1b2-40e4-8aa2-ed780e55a047" providerId="ADAL" clId="{C852AA0C-10DA-498D-8721-3B4E9726D2DD}" dt="2022-06-29T14:27:08.255" v="201" actId="207"/>
          <ac:spMkLst>
            <pc:docMk/>
            <pc:sldMk cId="699106347" sldId="483"/>
            <ac:spMk id="6" creationId="{5B02ACAF-6124-4113-9FC3-D06840364BC7}"/>
          </ac:spMkLst>
        </pc:spChg>
      </pc:sldChg>
      <pc:sldChg chg="modSp mod modClrScheme chgLayout modNotes">
        <pc:chgData name="Rose Crossgrove" userId="fc804cdf-e1b2-40e4-8aa2-ed780e55a047" providerId="ADAL" clId="{C852AA0C-10DA-498D-8721-3B4E9726D2DD}" dt="2022-06-29T14:22:33.158" v="114" actId="948"/>
        <pc:sldMkLst>
          <pc:docMk/>
          <pc:sldMk cId="404175660" sldId="484"/>
        </pc:sldMkLst>
        <pc:spChg chg="mod ord">
          <ac:chgData name="Rose Crossgrove" userId="fc804cdf-e1b2-40e4-8aa2-ed780e55a047" providerId="ADAL" clId="{C852AA0C-10DA-498D-8721-3B4E9726D2DD}" dt="2022-06-29T14:21:32.508" v="81" actId="700"/>
          <ac:spMkLst>
            <pc:docMk/>
            <pc:sldMk cId="404175660" sldId="484"/>
            <ac:spMk id="2" creationId="{336E1668-F54B-46A7-88A7-F60ED100B912}"/>
          </ac:spMkLst>
        </pc:spChg>
        <pc:spChg chg="mod ord">
          <ac:chgData name="Rose Crossgrove" userId="fc804cdf-e1b2-40e4-8aa2-ed780e55a047" providerId="ADAL" clId="{C852AA0C-10DA-498D-8721-3B4E9726D2DD}" dt="2022-06-29T14:22:33.158" v="114" actId="948"/>
          <ac:spMkLst>
            <pc:docMk/>
            <pc:sldMk cId="404175660" sldId="484"/>
            <ac:spMk id="3" creationId="{BD8ED6C8-38C4-49A5-BE02-88728205AC6D}"/>
          </ac:spMkLst>
        </pc:spChg>
        <pc:spChg chg="mod">
          <ac:chgData name="Rose Crossgrove" userId="fc804cdf-e1b2-40e4-8aa2-ed780e55a047" providerId="ADAL" clId="{C852AA0C-10DA-498D-8721-3B4E9726D2DD}" dt="2022-06-29T14:22:13.583" v="111" actId="208"/>
          <ac:spMkLst>
            <pc:docMk/>
            <pc:sldMk cId="404175660" sldId="484"/>
            <ac:spMk id="4" creationId="{387DCFED-2010-4C16-9142-3A7447D8CCCA}"/>
          </ac:spMkLst>
        </pc:spChg>
        <pc:spChg chg="mod">
          <ac:chgData name="Rose Crossgrove" userId="fc804cdf-e1b2-40e4-8aa2-ed780e55a047" providerId="ADAL" clId="{C852AA0C-10DA-498D-8721-3B4E9726D2DD}" dt="2022-06-29T14:22:08.548" v="109" actId="207"/>
          <ac:spMkLst>
            <pc:docMk/>
            <pc:sldMk cId="404175660" sldId="484"/>
            <ac:spMk id="5" creationId="{561C0B0E-9BAB-41E6-A502-946EEECCD5D1}"/>
          </ac:spMkLst>
        </pc:spChg>
      </pc:sldChg>
      <pc:sldChg chg="modSp mod modClrScheme chgLayout modNotes">
        <pc:chgData name="Rose Crossgrove" userId="fc804cdf-e1b2-40e4-8aa2-ed780e55a047" providerId="ADAL" clId="{C852AA0C-10DA-498D-8721-3B4E9726D2DD}" dt="2022-06-29T14:27:59.883" v="215" actId="1076"/>
        <pc:sldMkLst>
          <pc:docMk/>
          <pc:sldMk cId="2875475329" sldId="485"/>
        </pc:sldMkLst>
        <pc:spChg chg="mod ord">
          <ac:chgData name="Rose Crossgrove" userId="fc804cdf-e1b2-40e4-8aa2-ed780e55a047" providerId="ADAL" clId="{C852AA0C-10DA-498D-8721-3B4E9726D2DD}" dt="2022-06-29T14:27:16.617" v="202" actId="700"/>
          <ac:spMkLst>
            <pc:docMk/>
            <pc:sldMk cId="2875475329" sldId="485"/>
            <ac:spMk id="2" creationId="{336E1668-F54B-46A7-88A7-F60ED100B912}"/>
          </ac:spMkLst>
        </pc:spChg>
        <pc:spChg chg="mod ord">
          <ac:chgData name="Rose Crossgrove" userId="fc804cdf-e1b2-40e4-8aa2-ed780e55a047" providerId="ADAL" clId="{C852AA0C-10DA-498D-8721-3B4E9726D2DD}" dt="2022-06-29T14:27:55.367" v="214" actId="403"/>
          <ac:spMkLst>
            <pc:docMk/>
            <pc:sldMk cId="2875475329" sldId="485"/>
            <ac:spMk id="3" creationId="{BD8ED6C8-38C4-49A5-BE02-88728205AC6D}"/>
          </ac:spMkLst>
        </pc:spChg>
        <pc:spChg chg="mod">
          <ac:chgData name="Rose Crossgrove" userId="fc804cdf-e1b2-40e4-8aa2-ed780e55a047" providerId="ADAL" clId="{C852AA0C-10DA-498D-8721-3B4E9726D2DD}" dt="2022-06-29T14:27:59.883" v="215" actId="1076"/>
          <ac:spMkLst>
            <pc:docMk/>
            <pc:sldMk cId="2875475329" sldId="485"/>
            <ac:spMk id="7" creationId="{8386D1F7-667E-412A-8A0C-7BBD15428F9B}"/>
          </ac:spMkLst>
        </pc:spChg>
        <pc:spChg chg="mod">
          <ac:chgData name="Rose Crossgrove" userId="fc804cdf-e1b2-40e4-8aa2-ed780e55a047" providerId="ADAL" clId="{C852AA0C-10DA-498D-8721-3B4E9726D2DD}" dt="2022-06-29T14:27:41.831" v="211" actId="20577"/>
          <ac:spMkLst>
            <pc:docMk/>
            <pc:sldMk cId="2875475329" sldId="485"/>
            <ac:spMk id="8" creationId="{8672B9E9-61D5-49EE-90E3-0297B5F7FA46}"/>
          </ac:spMkLst>
        </pc:spChg>
      </pc:sldChg>
      <pc:sldChg chg="modSp mod modClrScheme chgLayout modNotes">
        <pc:chgData name="Rose Crossgrove" userId="fc804cdf-e1b2-40e4-8aa2-ed780e55a047" providerId="ADAL" clId="{C852AA0C-10DA-498D-8721-3B4E9726D2DD}" dt="2022-06-29T14:28:10.173" v="220" actId="207"/>
        <pc:sldMkLst>
          <pc:docMk/>
          <pc:sldMk cId="1901806978" sldId="486"/>
        </pc:sldMkLst>
        <pc:spChg chg="mod ord">
          <ac:chgData name="Rose Crossgrove" userId="fc804cdf-e1b2-40e4-8aa2-ed780e55a047" providerId="ADAL" clId="{C852AA0C-10DA-498D-8721-3B4E9726D2DD}" dt="2022-06-29T14:27:48.025" v="212" actId="700"/>
          <ac:spMkLst>
            <pc:docMk/>
            <pc:sldMk cId="1901806978" sldId="486"/>
            <ac:spMk id="2" creationId="{336E1668-F54B-46A7-88A7-F60ED100B912}"/>
          </ac:spMkLst>
        </pc:spChg>
        <pc:spChg chg="mod ord">
          <ac:chgData name="Rose Crossgrove" userId="fc804cdf-e1b2-40e4-8aa2-ed780e55a047" providerId="ADAL" clId="{C852AA0C-10DA-498D-8721-3B4E9726D2DD}" dt="2022-06-29T14:28:04.151" v="216" actId="404"/>
          <ac:spMkLst>
            <pc:docMk/>
            <pc:sldMk cId="1901806978" sldId="486"/>
            <ac:spMk id="3" creationId="{BD8ED6C8-38C4-49A5-BE02-88728205AC6D}"/>
          </ac:spMkLst>
        </pc:spChg>
        <pc:spChg chg="mod">
          <ac:chgData name="Rose Crossgrove" userId="fc804cdf-e1b2-40e4-8aa2-ed780e55a047" providerId="ADAL" clId="{C852AA0C-10DA-498D-8721-3B4E9726D2DD}" dt="2022-06-29T14:28:06.163" v="217" actId="1076"/>
          <ac:spMkLst>
            <pc:docMk/>
            <pc:sldMk cId="1901806978" sldId="486"/>
            <ac:spMk id="7" creationId="{8386D1F7-667E-412A-8A0C-7BBD15428F9B}"/>
          </ac:spMkLst>
        </pc:spChg>
        <pc:spChg chg="mod">
          <ac:chgData name="Rose Crossgrove" userId="fc804cdf-e1b2-40e4-8aa2-ed780e55a047" providerId="ADAL" clId="{C852AA0C-10DA-498D-8721-3B4E9726D2DD}" dt="2022-06-29T14:28:10.173" v="220" actId="207"/>
          <ac:spMkLst>
            <pc:docMk/>
            <pc:sldMk cId="1901806978" sldId="486"/>
            <ac:spMk id="8" creationId="{8672B9E9-61D5-49EE-90E3-0297B5F7FA46}"/>
          </ac:spMkLst>
        </pc:spChg>
      </pc:sldChg>
      <pc:sldChg chg="addSp delSp modSp mod modClrScheme chgLayout">
        <pc:chgData name="Rose Crossgrove" userId="fc804cdf-e1b2-40e4-8aa2-ed780e55a047" providerId="ADAL" clId="{C852AA0C-10DA-498D-8721-3B4E9726D2DD}" dt="2022-06-29T14:26:08.171" v="186" actId="14100"/>
        <pc:sldMkLst>
          <pc:docMk/>
          <pc:sldMk cId="3399590644" sldId="487"/>
        </pc:sldMkLst>
        <pc:spChg chg="add del mod ord">
          <ac:chgData name="Rose Crossgrove" userId="fc804cdf-e1b2-40e4-8aa2-ed780e55a047" providerId="ADAL" clId="{C852AA0C-10DA-498D-8721-3B4E9726D2DD}" dt="2022-06-29T14:26:02.161" v="184" actId="478"/>
          <ac:spMkLst>
            <pc:docMk/>
            <pc:sldMk cId="3399590644" sldId="487"/>
            <ac:spMk id="2" creationId="{32E31B63-A0A9-4A36-9D5F-340456AE6B1C}"/>
          </ac:spMkLst>
        </pc:spChg>
        <pc:spChg chg="mod ord">
          <ac:chgData name="Rose Crossgrove" userId="fc804cdf-e1b2-40e4-8aa2-ed780e55a047" providerId="ADAL" clId="{C852AA0C-10DA-498D-8721-3B4E9726D2DD}" dt="2022-06-29T14:26:08.171" v="186" actId="14100"/>
          <ac:spMkLst>
            <pc:docMk/>
            <pc:sldMk cId="3399590644" sldId="487"/>
            <ac:spMk id="6" creationId="{0BED4961-535C-4689-BBD7-E8105B7E0EA4}"/>
          </ac:spMkLst>
        </pc:spChg>
        <pc:picChg chg="mod">
          <ac:chgData name="Rose Crossgrove" userId="fc804cdf-e1b2-40e4-8aa2-ed780e55a047" providerId="ADAL" clId="{C852AA0C-10DA-498D-8721-3B4E9726D2DD}" dt="2022-06-29T14:26:05.571" v="185" actId="1076"/>
          <ac:picMkLst>
            <pc:docMk/>
            <pc:sldMk cId="3399590644" sldId="487"/>
            <ac:picMk id="5" creationId="{4F59246A-3AB9-48E2-9126-15E1E7EEF981}"/>
          </ac:picMkLst>
        </pc:picChg>
      </pc:sldChg>
      <pc:sldChg chg="modSp mod modClrScheme chgLayout modNotes">
        <pc:chgData name="Rose Crossgrove" userId="fc804cdf-e1b2-40e4-8aa2-ed780e55a047" providerId="ADAL" clId="{C852AA0C-10DA-498D-8721-3B4E9726D2DD}" dt="2022-06-29T14:24:15.635" v="138" actId="207"/>
        <pc:sldMkLst>
          <pc:docMk/>
          <pc:sldMk cId="3117691618" sldId="488"/>
        </pc:sldMkLst>
        <pc:spChg chg="mod ord">
          <ac:chgData name="Rose Crossgrove" userId="fc804cdf-e1b2-40e4-8aa2-ed780e55a047" providerId="ADAL" clId="{C852AA0C-10DA-498D-8721-3B4E9726D2DD}" dt="2022-06-29T14:23:35.266" v="127" actId="700"/>
          <ac:spMkLst>
            <pc:docMk/>
            <pc:sldMk cId="3117691618" sldId="488"/>
            <ac:spMk id="2" creationId="{336E1668-F54B-46A7-88A7-F60ED100B912}"/>
          </ac:spMkLst>
        </pc:spChg>
        <pc:spChg chg="mod ord">
          <ac:chgData name="Rose Crossgrove" userId="fc804cdf-e1b2-40e4-8aa2-ed780e55a047" providerId="ADAL" clId="{C852AA0C-10DA-498D-8721-3B4E9726D2DD}" dt="2022-06-29T14:24:15.635" v="138" actId="207"/>
          <ac:spMkLst>
            <pc:docMk/>
            <pc:sldMk cId="3117691618" sldId="488"/>
            <ac:spMk id="3" creationId="{BD8ED6C8-38C4-49A5-BE02-88728205AC6D}"/>
          </ac:spMkLst>
        </pc:spChg>
      </pc:sldChg>
      <pc:sldChg chg="modSp mod modClrScheme chgLayout modNotes">
        <pc:chgData name="Rose Crossgrove" userId="fc804cdf-e1b2-40e4-8aa2-ed780e55a047" providerId="ADAL" clId="{C852AA0C-10DA-498D-8721-3B4E9726D2DD}" dt="2022-06-29T14:25:23.244" v="171" actId="20577"/>
        <pc:sldMkLst>
          <pc:docMk/>
          <pc:sldMk cId="997746189" sldId="489"/>
        </pc:sldMkLst>
        <pc:spChg chg="mod ord">
          <ac:chgData name="Rose Crossgrove" userId="fc804cdf-e1b2-40e4-8aa2-ed780e55a047" providerId="ADAL" clId="{C852AA0C-10DA-498D-8721-3B4E9726D2DD}" dt="2022-06-29T14:24:22.870" v="139" actId="700"/>
          <ac:spMkLst>
            <pc:docMk/>
            <pc:sldMk cId="997746189" sldId="489"/>
            <ac:spMk id="2" creationId="{336E1668-F54B-46A7-88A7-F60ED100B912}"/>
          </ac:spMkLst>
        </pc:spChg>
        <pc:spChg chg="mod ord">
          <ac:chgData name="Rose Crossgrove" userId="fc804cdf-e1b2-40e4-8aa2-ed780e55a047" providerId="ADAL" clId="{C852AA0C-10DA-498D-8721-3B4E9726D2DD}" dt="2022-06-29T14:24:33.957" v="144" actId="14100"/>
          <ac:spMkLst>
            <pc:docMk/>
            <pc:sldMk cId="997746189" sldId="489"/>
            <ac:spMk id="3" creationId="{BD8ED6C8-38C4-49A5-BE02-88728205AC6D}"/>
          </ac:spMkLst>
        </pc:spChg>
        <pc:spChg chg="mod">
          <ac:chgData name="Rose Crossgrove" userId="fc804cdf-e1b2-40e4-8aa2-ed780e55a047" providerId="ADAL" clId="{C852AA0C-10DA-498D-8721-3B4E9726D2DD}" dt="2022-06-29T14:24:48.054" v="169" actId="208"/>
          <ac:spMkLst>
            <pc:docMk/>
            <pc:sldMk cId="997746189" sldId="489"/>
            <ac:spMk id="4" creationId="{D074000B-BD78-4D3D-882D-DE56BB779178}"/>
          </ac:spMkLst>
        </pc:spChg>
        <pc:spChg chg="mod">
          <ac:chgData name="Rose Crossgrove" userId="fc804cdf-e1b2-40e4-8aa2-ed780e55a047" providerId="ADAL" clId="{C852AA0C-10DA-498D-8721-3B4E9726D2DD}" dt="2022-06-29T14:24:48.054" v="169" actId="208"/>
          <ac:spMkLst>
            <pc:docMk/>
            <pc:sldMk cId="997746189" sldId="489"/>
            <ac:spMk id="5" creationId="{CFFCE11E-7D55-4527-9490-902FEB558C3D}"/>
          </ac:spMkLst>
        </pc:spChg>
        <pc:spChg chg="mod">
          <ac:chgData name="Rose Crossgrove" userId="fc804cdf-e1b2-40e4-8aa2-ed780e55a047" providerId="ADAL" clId="{C852AA0C-10DA-498D-8721-3B4E9726D2DD}" dt="2022-06-29T14:24:48.054" v="169" actId="208"/>
          <ac:spMkLst>
            <pc:docMk/>
            <pc:sldMk cId="997746189" sldId="489"/>
            <ac:spMk id="6" creationId="{287D485B-8D28-47A5-AD24-860D731CA57F}"/>
          </ac:spMkLst>
        </pc:spChg>
        <pc:spChg chg="mod">
          <ac:chgData name="Rose Crossgrove" userId="fc804cdf-e1b2-40e4-8aa2-ed780e55a047" providerId="ADAL" clId="{C852AA0C-10DA-498D-8721-3B4E9726D2DD}" dt="2022-06-29T14:25:23.244" v="171" actId="20577"/>
          <ac:spMkLst>
            <pc:docMk/>
            <pc:sldMk cId="997746189" sldId="489"/>
            <ac:spMk id="7" creationId="{4A0CC1D8-F14E-414A-B986-2404EBA17C10}"/>
          </ac:spMkLst>
        </pc:spChg>
      </pc:sldChg>
      <pc:sldChg chg="modSp mod modClrScheme chgLayout modNotes">
        <pc:chgData name="Rose Crossgrove" userId="fc804cdf-e1b2-40e4-8aa2-ed780e55a047" providerId="ADAL" clId="{C852AA0C-10DA-498D-8721-3B4E9726D2DD}" dt="2022-06-29T14:28:30.053" v="226" actId="207"/>
        <pc:sldMkLst>
          <pc:docMk/>
          <pc:sldMk cId="730959524" sldId="490"/>
        </pc:sldMkLst>
        <pc:spChg chg="mod ord">
          <ac:chgData name="Rose Crossgrove" userId="fc804cdf-e1b2-40e4-8aa2-ed780e55a047" providerId="ADAL" clId="{C852AA0C-10DA-498D-8721-3B4E9726D2DD}" dt="2022-06-29T14:28:18.703" v="221" actId="700"/>
          <ac:spMkLst>
            <pc:docMk/>
            <pc:sldMk cId="730959524" sldId="490"/>
            <ac:spMk id="2" creationId="{336E1668-F54B-46A7-88A7-F60ED100B912}"/>
          </ac:spMkLst>
        </pc:spChg>
        <pc:spChg chg="mod ord">
          <ac:chgData name="Rose Crossgrove" userId="fc804cdf-e1b2-40e4-8aa2-ed780e55a047" providerId="ADAL" clId="{C852AA0C-10DA-498D-8721-3B4E9726D2DD}" dt="2022-06-29T14:28:21.692" v="222" actId="1076"/>
          <ac:spMkLst>
            <pc:docMk/>
            <pc:sldMk cId="730959524" sldId="490"/>
            <ac:spMk id="3" creationId="{BD8ED6C8-38C4-49A5-BE02-88728205AC6D}"/>
          </ac:spMkLst>
        </pc:spChg>
        <pc:spChg chg="mod">
          <ac:chgData name="Rose Crossgrove" userId="fc804cdf-e1b2-40e4-8aa2-ed780e55a047" providerId="ADAL" clId="{C852AA0C-10DA-498D-8721-3B4E9726D2DD}" dt="2022-06-29T14:17:37.314" v="0"/>
          <ac:spMkLst>
            <pc:docMk/>
            <pc:sldMk cId="730959524" sldId="490"/>
            <ac:spMk id="7" creationId="{8386D1F7-667E-412A-8A0C-7BBD15428F9B}"/>
          </ac:spMkLst>
        </pc:spChg>
        <pc:spChg chg="mod">
          <ac:chgData name="Rose Crossgrove" userId="fc804cdf-e1b2-40e4-8aa2-ed780e55a047" providerId="ADAL" clId="{C852AA0C-10DA-498D-8721-3B4E9726D2DD}" dt="2022-06-29T14:28:30.053" v="226" actId="207"/>
          <ac:spMkLst>
            <pc:docMk/>
            <pc:sldMk cId="730959524" sldId="490"/>
            <ac:spMk id="8" creationId="{8672B9E9-61D5-49EE-90E3-0297B5F7FA46}"/>
          </ac:spMkLst>
        </pc:spChg>
      </pc:sldChg>
      <pc:sldChg chg="modSp mod modClrScheme chgLayout modNotes">
        <pc:chgData name="Rose Crossgrove" userId="fc804cdf-e1b2-40e4-8aa2-ed780e55a047" providerId="ADAL" clId="{C852AA0C-10DA-498D-8721-3B4E9726D2DD}" dt="2022-06-29T14:29:24.163" v="243" actId="1035"/>
        <pc:sldMkLst>
          <pc:docMk/>
          <pc:sldMk cId="2761534430" sldId="491"/>
        </pc:sldMkLst>
        <pc:spChg chg="mod ord">
          <ac:chgData name="Rose Crossgrove" userId="fc804cdf-e1b2-40e4-8aa2-ed780e55a047" providerId="ADAL" clId="{C852AA0C-10DA-498D-8721-3B4E9726D2DD}" dt="2022-06-29T14:28:44.712" v="227" actId="700"/>
          <ac:spMkLst>
            <pc:docMk/>
            <pc:sldMk cId="2761534430" sldId="491"/>
            <ac:spMk id="2" creationId="{336E1668-F54B-46A7-88A7-F60ED100B912}"/>
          </ac:spMkLst>
        </pc:spChg>
        <pc:spChg chg="mod ord">
          <ac:chgData name="Rose Crossgrove" userId="fc804cdf-e1b2-40e4-8aa2-ed780e55a047" providerId="ADAL" clId="{C852AA0C-10DA-498D-8721-3B4E9726D2DD}" dt="2022-06-29T14:29:24.163" v="243" actId="1035"/>
          <ac:spMkLst>
            <pc:docMk/>
            <pc:sldMk cId="2761534430" sldId="491"/>
            <ac:spMk id="3" creationId="{BD8ED6C8-38C4-49A5-BE02-88728205AC6D}"/>
          </ac:spMkLst>
        </pc:spChg>
        <pc:spChg chg="mod">
          <ac:chgData name="Rose Crossgrove" userId="fc804cdf-e1b2-40e4-8aa2-ed780e55a047" providerId="ADAL" clId="{C852AA0C-10DA-498D-8721-3B4E9726D2DD}" dt="2022-06-29T14:29:03.136" v="236" actId="1036"/>
          <ac:spMkLst>
            <pc:docMk/>
            <pc:sldMk cId="2761534430" sldId="491"/>
            <ac:spMk id="7" creationId="{8386D1F7-667E-412A-8A0C-7BBD15428F9B}"/>
          </ac:spMkLst>
        </pc:spChg>
        <pc:spChg chg="mod">
          <ac:chgData name="Rose Crossgrove" userId="fc804cdf-e1b2-40e4-8aa2-ed780e55a047" providerId="ADAL" clId="{C852AA0C-10DA-498D-8721-3B4E9726D2DD}" dt="2022-06-29T14:29:16.829" v="241" actId="113"/>
          <ac:spMkLst>
            <pc:docMk/>
            <pc:sldMk cId="2761534430" sldId="491"/>
            <ac:spMk id="8" creationId="{8672B9E9-61D5-49EE-90E3-0297B5F7FA46}"/>
          </ac:spMkLst>
        </pc:spChg>
      </pc:sldChg>
      <pc:sldChg chg="modSp mod modClrScheme chgLayout modNotes">
        <pc:chgData name="Rose Crossgrove" userId="fc804cdf-e1b2-40e4-8aa2-ed780e55a047" providerId="ADAL" clId="{C852AA0C-10DA-498D-8721-3B4E9726D2DD}" dt="2022-06-29T14:29:50.822" v="251" actId="207"/>
        <pc:sldMkLst>
          <pc:docMk/>
          <pc:sldMk cId="2497197569" sldId="492"/>
        </pc:sldMkLst>
        <pc:spChg chg="mod ord">
          <ac:chgData name="Rose Crossgrove" userId="fc804cdf-e1b2-40e4-8aa2-ed780e55a047" providerId="ADAL" clId="{C852AA0C-10DA-498D-8721-3B4E9726D2DD}" dt="2022-06-29T14:29:30.029" v="244" actId="700"/>
          <ac:spMkLst>
            <pc:docMk/>
            <pc:sldMk cId="2497197569" sldId="492"/>
            <ac:spMk id="2" creationId="{336E1668-F54B-46A7-88A7-F60ED100B912}"/>
          </ac:spMkLst>
        </pc:spChg>
        <pc:spChg chg="mod ord">
          <ac:chgData name="Rose Crossgrove" userId="fc804cdf-e1b2-40e4-8aa2-ed780e55a047" providerId="ADAL" clId="{C852AA0C-10DA-498D-8721-3B4E9726D2DD}" dt="2022-06-29T14:29:37.452" v="245" actId="1076"/>
          <ac:spMkLst>
            <pc:docMk/>
            <pc:sldMk cId="2497197569" sldId="492"/>
            <ac:spMk id="3" creationId="{BD8ED6C8-38C4-49A5-BE02-88728205AC6D}"/>
          </ac:spMkLst>
        </pc:spChg>
        <pc:spChg chg="mod">
          <ac:chgData name="Rose Crossgrove" userId="fc804cdf-e1b2-40e4-8aa2-ed780e55a047" providerId="ADAL" clId="{C852AA0C-10DA-498D-8721-3B4E9726D2DD}" dt="2022-06-29T14:29:46.078" v="248" actId="1076"/>
          <ac:spMkLst>
            <pc:docMk/>
            <pc:sldMk cId="2497197569" sldId="492"/>
            <ac:spMk id="7" creationId="{8386D1F7-667E-412A-8A0C-7BBD15428F9B}"/>
          </ac:spMkLst>
        </pc:spChg>
        <pc:spChg chg="mod">
          <ac:chgData name="Rose Crossgrove" userId="fc804cdf-e1b2-40e4-8aa2-ed780e55a047" providerId="ADAL" clId="{C852AA0C-10DA-498D-8721-3B4E9726D2DD}" dt="2022-06-29T14:29:50.822" v="251" actId="207"/>
          <ac:spMkLst>
            <pc:docMk/>
            <pc:sldMk cId="2497197569" sldId="492"/>
            <ac:spMk id="8" creationId="{8672B9E9-61D5-49EE-90E3-0297B5F7FA46}"/>
          </ac:spMkLst>
        </pc:spChg>
      </pc:sldChg>
      <pc:sldChg chg="modSp mod modClrScheme chgLayout modNotes">
        <pc:chgData name="Rose Crossgrove" userId="fc804cdf-e1b2-40e4-8aa2-ed780e55a047" providerId="ADAL" clId="{C852AA0C-10DA-498D-8721-3B4E9726D2DD}" dt="2022-06-29T14:25:52.556" v="182" actId="14100"/>
        <pc:sldMkLst>
          <pc:docMk/>
          <pc:sldMk cId="1929233572" sldId="493"/>
        </pc:sldMkLst>
        <pc:spChg chg="mod ord">
          <ac:chgData name="Rose Crossgrove" userId="fc804cdf-e1b2-40e4-8aa2-ed780e55a047" providerId="ADAL" clId="{C852AA0C-10DA-498D-8721-3B4E9726D2DD}" dt="2022-06-29T14:25:28.287" v="172" actId="700"/>
          <ac:spMkLst>
            <pc:docMk/>
            <pc:sldMk cId="1929233572" sldId="493"/>
            <ac:spMk id="2" creationId="{336E1668-F54B-46A7-88A7-F60ED100B912}"/>
          </ac:spMkLst>
        </pc:spChg>
        <pc:spChg chg="mod ord">
          <ac:chgData name="Rose Crossgrove" userId="fc804cdf-e1b2-40e4-8aa2-ed780e55a047" providerId="ADAL" clId="{C852AA0C-10DA-498D-8721-3B4E9726D2DD}" dt="2022-06-29T14:25:52.556" v="182" actId="14100"/>
          <ac:spMkLst>
            <pc:docMk/>
            <pc:sldMk cId="1929233572" sldId="493"/>
            <ac:spMk id="3" creationId="{BD8ED6C8-38C4-49A5-BE02-88728205AC6D}"/>
          </ac:spMkLst>
        </pc:spChg>
      </pc:sldChg>
      <pc:sldChg chg="modSp mod modClrScheme chgLayout modNotes">
        <pc:chgData name="Rose Crossgrove" userId="fc804cdf-e1b2-40e4-8aa2-ed780e55a047" providerId="ADAL" clId="{C852AA0C-10DA-498D-8721-3B4E9726D2DD}" dt="2022-06-29T14:30:08.729" v="258" actId="1076"/>
        <pc:sldMkLst>
          <pc:docMk/>
          <pc:sldMk cId="2983102091" sldId="494"/>
        </pc:sldMkLst>
        <pc:spChg chg="mod ord">
          <ac:chgData name="Rose Crossgrove" userId="fc804cdf-e1b2-40e4-8aa2-ed780e55a047" providerId="ADAL" clId="{C852AA0C-10DA-498D-8721-3B4E9726D2DD}" dt="2022-06-29T14:29:57.431" v="252" actId="700"/>
          <ac:spMkLst>
            <pc:docMk/>
            <pc:sldMk cId="2983102091" sldId="494"/>
            <ac:spMk id="2" creationId="{336E1668-F54B-46A7-88A7-F60ED100B912}"/>
          </ac:spMkLst>
        </pc:spChg>
        <pc:spChg chg="mod ord">
          <ac:chgData name="Rose Crossgrove" userId="fc804cdf-e1b2-40e4-8aa2-ed780e55a047" providerId="ADAL" clId="{C852AA0C-10DA-498D-8721-3B4E9726D2DD}" dt="2022-06-29T14:30:01.655" v="256" actId="403"/>
          <ac:spMkLst>
            <pc:docMk/>
            <pc:sldMk cId="2983102091" sldId="494"/>
            <ac:spMk id="3" creationId="{BD8ED6C8-38C4-49A5-BE02-88728205AC6D}"/>
          </ac:spMkLst>
        </pc:spChg>
        <pc:spChg chg="mod">
          <ac:chgData name="Rose Crossgrove" userId="fc804cdf-e1b2-40e4-8aa2-ed780e55a047" providerId="ADAL" clId="{C852AA0C-10DA-498D-8721-3B4E9726D2DD}" dt="2022-06-29T14:30:05.619" v="257" actId="1076"/>
          <ac:spMkLst>
            <pc:docMk/>
            <pc:sldMk cId="2983102091" sldId="494"/>
            <ac:spMk id="6" creationId="{33DA2F7B-D1A5-4D6B-A3D8-B7319D99DF34}"/>
          </ac:spMkLst>
        </pc:spChg>
        <pc:picChg chg="mod">
          <ac:chgData name="Rose Crossgrove" userId="fc804cdf-e1b2-40e4-8aa2-ed780e55a047" providerId="ADAL" clId="{C852AA0C-10DA-498D-8721-3B4E9726D2DD}" dt="2022-06-29T14:30:08.729" v="258" actId="1076"/>
          <ac:picMkLst>
            <pc:docMk/>
            <pc:sldMk cId="2983102091" sldId="494"/>
            <ac:picMk id="12290" creationId="{1BFC6833-4627-489C-86CA-CAE2046169C3}"/>
          </ac:picMkLst>
        </pc:picChg>
      </pc:sldChg>
      <pc:sldChg chg="modSp mod modClrScheme chgLayout modNotes">
        <pc:chgData name="Rose Crossgrove" userId="fc804cdf-e1b2-40e4-8aa2-ed780e55a047" providerId="ADAL" clId="{C852AA0C-10DA-498D-8721-3B4E9726D2DD}" dt="2022-06-29T14:30:27.699" v="268" actId="1076"/>
        <pc:sldMkLst>
          <pc:docMk/>
          <pc:sldMk cId="3213749306" sldId="495"/>
        </pc:sldMkLst>
        <pc:spChg chg="mod ord">
          <ac:chgData name="Rose Crossgrove" userId="fc804cdf-e1b2-40e4-8aa2-ed780e55a047" providerId="ADAL" clId="{C852AA0C-10DA-498D-8721-3B4E9726D2DD}" dt="2022-06-29T14:30:15.280" v="259" actId="700"/>
          <ac:spMkLst>
            <pc:docMk/>
            <pc:sldMk cId="3213749306" sldId="495"/>
            <ac:spMk id="2" creationId="{336E1668-F54B-46A7-88A7-F60ED100B912}"/>
          </ac:spMkLst>
        </pc:spChg>
        <pc:spChg chg="mod ord">
          <ac:chgData name="Rose Crossgrove" userId="fc804cdf-e1b2-40e4-8aa2-ed780e55a047" providerId="ADAL" clId="{C852AA0C-10DA-498D-8721-3B4E9726D2DD}" dt="2022-06-29T14:30:24.024" v="267" actId="404"/>
          <ac:spMkLst>
            <pc:docMk/>
            <pc:sldMk cId="3213749306" sldId="495"/>
            <ac:spMk id="3" creationId="{BD8ED6C8-38C4-49A5-BE02-88728205AC6D}"/>
          </ac:spMkLst>
        </pc:spChg>
        <pc:picChg chg="mod">
          <ac:chgData name="Rose Crossgrove" userId="fc804cdf-e1b2-40e4-8aa2-ed780e55a047" providerId="ADAL" clId="{C852AA0C-10DA-498D-8721-3B4E9726D2DD}" dt="2022-06-29T14:30:27.699" v="268" actId="1076"/>
          <ac:picMkLst>
            <pc:docMk/>
            <pc:sldMk cId="3213749306" sldId="495"/>
            <ac:picMk id="5" creationId="{F5DCADC3-60D7-49F4-938F-CD797C3EC7B3}"/>
          </ac:picMkLst>
        </pc:picChg>
      </pc:sldChg>
      <pc:sldMasterChg chg="modSp del delSldLayout modSldLayout">
        <pc:chgData name="Rose Crossgrove" userId="fc804cdf-e1b2-40e4-8aa2-ed780e55a047" providerId="ADAL" clId="{C852AA0C-10DA-498D-8721-3B4E9726D2DD}" dt="2022-06-29T14:30:33.385" v="269" actId="700"/>
        <pc:sldMasterMkLst>
          <pc:docMk/>
          <pc:sldMasterMk cId="0" sldId="2147483652"/>
        </pc:sldMasterMkLst>
        <pc:spChg chg="mod">
          <ac:chgData name="Rose Crossgrove" userId="fc804cdf-e1b2-40e4-8aa2-ed780e55a047" providerId="ADAL" clId="{C852AA0C-10DA-498D-8721-3B4E9726D2DD}" dt="2022-06-29T14:17:37.314" v="0"/>
          <ac:spMkLst>
            <pc:docMk/>
            <pc:sldMasterMk cId="0" sldId="2147483652"/>
            <ac:spMk id="10" creationId="{00000000-0000-0000-0000-000000000000}"/>
          </ac:spMkLst>
        </pc:spChg>
        <pc:spChg chg="mod">
          <ac:chgData name="Rose Crossgrove" userId="fc804cdf-e1b2-40e4-8aa2-ed780e55a047" providerId="ADAL" clId="{C852AA0C-10DA-498D-8721-3B4E9726D2DD}" dt="2022-06-29T14:17:37.314" v="0"/>
          <ac:spMkLst>
            <pc:docMk/>
            <pc:sldMasterMk cId="0" sldId="2147483652"/>
            <ac:spMk id="11" creationId="{00000000-0000-0000-0000-000000000000}"/>
          </ac:spMkLst>
        </pc:spChg>
        <pc:picChg chg="mod">
          <ac:chgData name="Rose Crossgrove" userId="fc804cdf-e1b2-40e4-8aa2-ed780e55a047" providerId="ADAL" clId="{C852AA0C-10DA-498D-8721-3B4E9726D2DD}" dt="2022-06-29T14:17:37.314" v="0"/>
          <ac:picMkLst>
            <pc:docMk/>
            <pc:sldMasterMk cId="0" sldId="2147483652"/>
            <ac:picMk id="4" creationId="{133D485C-C8CD-FC4F-B741-09075A287E4D}"/>
          </ac:picMkLst>
        </pc:picChg>
        <pc:sldLayoutChg chg="modSp del">
          <pc:chgData name="Rose Crossgrove" userId="fc804cdf-e1b2-40e4-8aa2-ed780e55a047" providerId="ADAL" clId="{C852AA0C-10DA-498D-8721-3B4E9726D2DD}" dt="2022-06-29T14:30:33.385" v="269" actId="700"/>
          <pc:sldLayoutMkLst>
            <pc:docMk/>
            <pc:sldMasterMk cId="0" sldId="2147483652"/>
            <pc:sldLayoutMk cId="0" sldId="2147483648"/>
          </pc:sldLayoutMkLst>
          <pc:spChg chg="mod">
            <ac:chgData name="Rose Crossgrove" userId="fc804cdf-e1b2-40e4-8aa2-ed780e55a047" providerId="ADAL" clId="{C852AA0C-10DA-498D-8721-3B4E9726D2DD}" dt="2022-06-29T14:17:37.314" v="0"/>
            <ac:spMkLst>
              <pc:docMk/>
              <pc:sldMasterMk cId="0" sldId="2147483652"/>
              <pc:sldLayoutMk cId="0" sldId="2147483648"/>
              <ac:spMk id="4" creationId="{5C8AC4F1-F7FC-AC43-9B93-D98404A35AAE}"/>
            </ac:spMkLst>
          </pc:spChg>
          <pc:picChg chg="mod">
            <ac:chgData name="Rose Crossgrove" userId="fc804cdf-e1b2-40e4-8aa2-ed780e55a047" providerId="ADAL" clId="{C852AA0C-10DA-498D-8721-3B4E9726D2DD}" dt="2022-06-29T14:17:37.314" v="0"/>
            <ac:picMkLst>
              <pc:docMk/>
              <pc:sldMasterMk cId="0" sldId="2147483652"/>
              <pc:sldLayoutMk cId="0" sldId="2147483648"/>
              <ac:picMk id="3" creationId="{BD58FB14-C460-3644-851B-E2FBC7164943}"/>
            </ac:picMkLst>
          </pc:picChg>
        </pc:sldLayoutChg>
        <pc:sldLayoutChg chg="modSp del">
          <pc:chgData name="Rose Crossgrove" userId="fc804cdf-e1b2-40e4-8aa2-ed780e55a047" providerId="ADAL" clId="{C852AA0C-10DA-498D-8721-3B4E9726D2DD}" dt="2022-06-29T14:30:33.385" v="269" actId="700"/>
          <pc:sldLayoutMkLst>
            <pc:docMk/>
            <pc:sldMasterMk cId="0" sldId="2147483652"/>
            <pc:sldLayoutMk cId="0" sldId="2147483649"/>
          </pc:sldLayoutMkLst>
          <pc:spChg chg="mod">
            <ac:chgData name="Rose Crossgrove" userId="fc804cdf-e1b2-40e4-8aa2-ed780e55a047" providerId="ADAL" clId="{C852AA0C-10DA-498D-8721-3B4E9726D2DD}" dt="2022-06-29T14:17:37.314" v="0"/>
            <ac:spMkLst>
              <pc:docMk/>
              <pc:sldMasterMk cId="0" sldId="2147483652"/>
              <pc:sldLayoutMk cId="0" sldId="2147483649"/>
              <ac:spMk id="6" creationId="{A88CD545-7842-424D-9CB2-698C0B86F34A}"/>
            </ac:spMkLst>
          </pc:spChg>
          <pc:spChg chg="mod">
            <ac:chgData name="Rose Crossgrove" userId="fc804cdf-e1b2-40e4-8aa2-ed780e55a047" providerId="ADAL" clId="{C852AA0C-10DA-498D-8721-3B4E9726D2DD}" dt="2022-06-29T14:17:37.314" v="0"/>
            <ac:spMkLst>
              <pc:docMk/>
              <pc:sldMasterMk cId="0" sldId="2147483652"/>
              <pc:sldLayoutMk cId="0" sldId="2147483649"/>
              <ac:spMk id="8" creationId="{5C60724E-F290-0B4F-BA18-D25C7290142A}"/>
            </ac:spMkLst>
          </pc:spChg>
          <pc:spChg chg="mod">
            <ac:chgData name="Rose Crossgrove" userId="fc804cdf-e1b2-40e4-8aa2-ed780e55a047" providerId="ADAL" clId="{C852AA0C-10DA-498D-8721-3B4E9726D2DD}" dt="2022-06-29T14:17:37.314" v="0"/>
            <ac:spMkLst>
              <pc:docMk/>
              <pc:sldMasterMk cId="0" sldId="2147483652"/>
              <pc:sldLayoutMk cId="0" sldId="2147483649"/>
              <ac:spMk id="9" creationId="{87CAE17A-59E8-4548-A282-55576BCFFCCC}"/>
            </ac:spMkLst>
          </pc:spChg>
          <pc:spChg chg="mod">
            <ac:chgData name="Rose Crossgrove" userId="fc804cdf-e1b2-40e4-8aa2-ed780e55a047" providerId="ADAL" clId="{C852AA0C-10DA-498D-8721-3B4E9726D2DD}" dt="2022-06-29T14:17:37.314" v="0"/>
            <ac:spMkLst>
              <pc:docMk/>
              <pc:sldMasterMk cId="0" sldId="2147483652"/>
              <pc:sldLayoutMk cId="0" sldId="2147483649"/>
              <ac:spMk id="18" creationId="{00000000-0000-0000-0000-000000000000}"/>
            </ac:spMkLst>
          </pc:spChg>
        </pc:sldLayoutChg>
        <pc:sldLayoutChg chg="modSp del">
          <pc:chgData name="Rose Crossgrove" userId="fc804cdf-e1b2-40e4-8aa2-ed780e55a047" providerId="ADAL" clId="{C852AA0C-10DA-498D-8721-3B4E9726D2DD}" dt="2022-06-29T14:30:33.385" v="269" actId="700"/>
          <pc:sldLayoutMkLst>
            <pc:docMk/>
            <pc:sldMasterMk cId="0" sldId="2147483652"/>
            <pc:sldLayoutMk cId="0" sldId="2147483651"/>
          </pc:sldLayoutMkLst>
          <pc:spChg chg="mod">
            <ac:chgData name="Rose Crossgrove" userId="fc804cdf-e1b2-40e4-8aa2-ed780e55a047" providerId="ADAL" clId="{C852AA0C-10DA-498D-8721-3B4E9726D2DD}" dt="2022-06-29T14:17:37.314" v="0"/>
            <ac:spMkLst>
              <pc:docMk/>
              <pc:sldMasterMk cId="0" sldId="2147483652"/>
              <pc:sldLayoutMk cId="0" sldId="2147483651"/>
              <ac:spMk id="7" creationId="{9F01F54A-90E4-3C4A-9550-BF89C6811379}"/>
            </ac:spMkLst>
          </pc:spChg>
          <pc:spChg chg="mod">
            <ac:chgData name="Rose Crossgrove" userId="fc804cdf-e1b2-40e4-8aa2-ed780e55a047" providerId="ADAL" clId="{C852AA0C-10DA-498D-8721-3B4E9726D2DD}" dt="2022-06-29T14:17:37.314" v="0"/>
            <ac:spMkLst>
              <pc:docMk/>
              <pc:sldMasterMk cId="0" sldId="2147483652"/>
              <pc:sldLayoutMk cId="0" sldId="2147483651"/>
              <ac:spMk id="8" creationId="{D38BFA00-A6B5-7A49-AD0C-ABB59BAE86F5}"/>
            </ac:spMkLst>
          </pc:spChg>
          <pc:spChg chg="mod">
            <ac:chgData name="Rose Crossgrove" userId="fc804cdf-e1b2-40e4-8aa2-ed780e55a047" providerId="ADAL" clId="{C852AA0C-10DA-498D-8721-3B4E9726D2DD}" dt="2022-06-29T14:17:37.314" v="0"/>
            <ac:spMkLst>
              <pc:docMk/>
              <pc:sldMasterMk cId="0" sldId="2147483652"/>
              <pc:sldLayoutMk cId="0" sldId="2147483651"/>
              <ac:spMk id="25" creationId="{00000000-0000-0000-0000-000000000000}"/>
            </ac:spMkLst>
          </pc:spChg>
          <pc:spChg chg="mod">
            <ac:chgData name="Rose Crossgrove" userId="fc804cdf-e1b2-40e4-8aa2-ed780e55a047" providerId="ADAL" clId="{C852AA0C-10DA-498D-8721-3B4E9726D2DD}" dt="2022-06-29T14:17:37.314" v="0"/>
            <ac:spMkLst>
              <pc:docMk/>
              <pc:sldMasterMk cId="0" sldId="2147483652"/>
              <pc:sldLayoutMk cId="0" sldId="2147483651"/>
              <ac:spMk id="28" creationId="{00000000-0000-0000-0000-000000000000}"/>
            </ac:spMkLst>
          </pc:spChg>
        </pc:sldLayoutChg>
        <pc:sldLayoutChg chg="modSp del">
          <pc:chgData name="Rose Crossgrove" userId="fc804cdf-e1b2-40e4-8aa2-ed780e55a047" providerId="ADAL" clId="{C852AA0C-10DA-498D-8721-3B4E9726D2DD}" dt="2022-06-29T14:30:33.385" v="269" actId="700"/>
          <pc:sldLayoutMkLst>
            <pc:docMk/>
            <pc:sldMasterMk cId="0" sldId="2147483652"/>
            <pc:sldLayoutMk cId="2295471509" sldId="2147483653"/>
          </pc:sldLayoutMkLst>
          <pc:spChg chg="mod">
            <ac:chgData name="Rose Crossgrove" userId="fc804cdf-e1b2-40e4-8aa2-ed780e55a047" providerId="ADAL" clId="{C852AA0C-10DA-498D-8721-3B4E9726D2DD}" dt="2022-06-29T14:17:37.314" v="0"/>
            <ac:spMkLst>
              <pc:docMk/>
              <pc:sldMasterMk cId="0" sldId="2147483652"/>
              <pc:sldLayoutMk cId="2295471509" sldId="2147483653"/>
              <ac:spMk id="2" creationId="{00000000-0000-0000-0000-000000000000}"/>
            </ac:spMkLst>
          </pc:spChg>
          <pc:picChg chg="mod">
            <ac:chgData name="Rose Crossgrove" userId="fc804cdf-e1b2-40e4-8aa2-ed780e55a047" providerId="ADAL" clId="{C852AA0C-10DA-498D-8721-3B4E9726D2DD}" dt="2022-06-29T14:17:37.314" v="0"/>
            <ac:picMkLst>
              <pc:docMk/>
              <pc:sldMasterMk cId="0" sldId="2147483652"/>
              <pc:sldLayoutMk cId="2295471509" sldId="2147483653"/>
              <ac:picMk id="3" creationId="{00000000-0000-0000-0000-000000000000}"/>
            </ac:picMkLst>
          </pc:picChg>
        </pc:sldLayoutChg>
        <pc:sldLayoutChg chg="modSp del">
          <pc:chgData name="Rose Crossgrove" userId="fc804cdf-e1b2-40e4-8aa2-ed780e55a047" providerId="ADAL" clId="{C852AA0C-10DA-498D-8721-3B4E9726D2DD}" dt="2022-06-29T14:30:33.385" v="269" actId="700"/>
          <pc:sldLayoutMkLst>
            <pc:docMk/>
            <pc:sldMasterMk cId="0" sldId="2147483652"/>
            <pc:sldLayoutMk cId="1091509371" sldId="2147483654"/>
          </pc:sldLayoutMkLst>
          <pc:spChg chg="mod">
            <ac:chgData name="Rose Crossgrove" userId="fc804cdf-e1b2-40e4-8aa2-ed780e55a047" providerId="ADAL" clId="{C852AA0C-10DA-498D-8721-3B4E9726D2DD}" dt="2022-06-29T14:17:37.314" v="0"/>
            <ac:spMkLst>
              <pc:docMk/>
              <pc:sldMasterMk cId="0" sldId="2147483652"/>
              <pc:sldLayoutMk cId="1091509371" sldId="2147483654"/>
              <ac:spMk id="6" creationId="{00000000-0000-0000-0000-000000000000}"/>
            </ac:spMkLst>
          </pc:spChg>
          <pc:spChg chg="mod">
            <ac:chgData name="Rose Crossgrove" userId="fc804cdf-e1b2-40e4-8aa2-ed780e55a047" providerId="ADAL" clId="{C852AA0C-10DA-498D-8721-3B4E9726D2DD}" dt="2022-06-29T14:17:37.314" v="0"/>
            <ac:spMkLst>
              <pc:docMk/>
              <pc:sldMasterMk cId="0" sldId="2147483652"/>
              <pc:sldLayoutMk cId="1091509371" sldId="2147483654"/>
              <ac:spMk id="10" creationId="{00000000-0000-0000-0000-000000000000}"/>
            </ac:spMkLst>
          </pc:spChg>
          <pc:picChg chg="mod">
            <ac:chgData name="Rose Crossgrove" userId="fc804cdf-e1b2-40e4-8aa2-ed780e55a047" providerId="ADAL" clId="{C852AA0C-10DA-498D-8721-3B4E9726D2DD}" dt="2022-06-29T14:17:37.314" v="0"/>
            <ac:picMkLst>
              <pc:docMk/>
              <pc:sldMasterMk cId="0" sldId="2147483652"/>
              <pc:sldLayoutMk cId="1091509371" sldId="2147483654"/>
              <ac:picMk id="4" creationId="{00000000-0000-0000-0000-000000000000}"/>
            </ac:picMkLst>
          </pc:picChg>
        </pc:sldLayoutChg>
        <pc:sldLayoutChg chg="modSp del">
          <pc:chgData name="Rose Crossgrove" userId="fc804cdf-e1b2-40e4-8aa2-ed780e55a047" providerId="ADAL" clId="{C852AA0C-10DA-498D-8721-3B4E9726D2DD}" dt="2022-06-29T14:30:33.385" v="269" actId="700"/>
          <pc:sldLayoutMkLst>
            <pc:docMk/>
            <pc:sldMasterMk cId="0" sldId="2147483652"/>
            <pc:sldLayoutMk cId="341716129" sldId="2147483655"/>
          </pc:sldLayoutMkLst>
          <pc:spChg chg="mod">
            <ac:chgData name="Rose Crossgrove" userId="fc804cdf-e1b2-40e4-8aa2-ed780e55a047" providerId="ADAL" clId="{C852AA0C-10DA-498D-8721-3B4E9726D2DD}" dt="2022-06-29T14:17:37.314" v="0"/>
            <ac:spMkLst>
              <pc:docMk/>
              <pc:sldMasterMk cId="0" sldId="2147483652"/>
              <pc:sldLayoutMk cId="341716129" sldId="2147483655"/>
              <ac:spMk id="2" creationId="{00000000-0000-0000-0000-000000000000}"/>
            </ac:spMkLst>
          </pc:spChg>
          <pc:picChg chg="mod">
            <ac:chgData name="Rose Crossgrove" userId="fc804cdf-e1b2-40e4-8aa2-ed780e55a047" providerId="ADAL" clId="{C852AA0C-10DA-498D-8721-3B4E9726D2DD}" dt="2022-06-29T14:17:37.314" v="0"/>
            <ac:picMkLst>
              <pc:docMk/>
              <pc:sldMasterMk cId="0" sldId="2147483652"/>
              <pc:sldLayoutMk cId="341716129" sldId="2147483655"/>
              <ac:picMk id="3" creationId="{00000000-0000-0000-0000-000000000000}"/>
            </ac:picMkLst>
          </pc:picChg>
        </pc:sldLayoutChg>
      </pc:sldMasterChg>
      <pc:sldMasterChg chg="new del mod addSldLayout delSldLayout">
        <pc:chgData name="Rose Crossgrove" userId="fc804cdf-e1b2-40e4-8aa2-ed780e55a047" providerId="ADAL" clId="{C852AA0C-10DA-498D-8721-3B4E9726D2DD}" dt="2022-06-29T14:18:11.281" v="13" actId="2696"/>
        <pc:sldMasterMkLst>
          <pc:docMk/>
          <pc:sldMasterMk cId="3279558354" sldId="2147483656"/>
        </pc:sldMasterMkLst>
        <pc:sldLayoutChg chg="new del replId">
          <pc:chgData name="Rose Crossgrove" userId="fc804cdf-e1b2-40e4-8aa2-ed780e55a047" providerId="ADAL" clId="{C852AA0C-10DA-498D-8721-3B4E9726D2DD}" dt="2022-06-29T14:18:11.242" v="2" actId="2696"/>
          <pc:sldLayoutMkLst>
            <pc:docMk/>
            <pc:sldMasterMk cId="3279558354" sldId="2147483656"/>
            <pc:sldLayoutMk cId="3953759878" sldId="2147483657"/>
          </pc:sldLayoutMkLst>
        </pc:sldLayoutChg>
        <pc:sldLayoutChg chg="new del replId">
          <pc:chgData name="Rose Crossgrove" userId="fc804cdf-e1b2-40e4-8aa2-ed780e55a047" providerId="ADAL" clId="{C852AA0C-10DA-498D-8721-3B4E9726D2DD}" dt="2022-06-29T14:18:11.245" v="3" actId="2696"/>
          <pc:sldLayoutMkLst>
            <pc:docMk/>
            <pc:sldMasterMk cId="3279558354" sldId="2147483656"/>
            <pc:sldLayoutMk cId="3004412144" sldId="2147483658"/>
          </pc:sldLayoutMkLst>
        </pc:sldLayoutChg>
        <pc:sldLayoutChg chg="new del replId">
          <pc:chgData name="Rose Crossgrove" userId="fc804cdf-e1b2-40e4-8aa2-ed780e55a047" providerId="ADAL" clId="{C852AA0C-10DA-498D-8721-3B4E9726D2DD}" dt="2022-06-29T14:18:11.248" v="4" actId="2696"/>
          <pc:sldLayoutMkLst>
            <pc:docMk/>
            <pc:sldMasterMk cId="3279558354" sldId="2147483656"/>
            <pc:sldLayoutMk cId="1868797206" sldId="2147483659"/>
          </pc:sldLayoutMkLst>
        </pc:sldLayoutChg>
        <pc:sldLayoutChg chg="new del replId">
          <pc:chgData name="Rose Crossgrove" userId="fc804cdf-e1b2-40e4-8aa2-ed780e55a047" providerId="ADAL" clId="{C852AA0C-10DA-498D-8721-3B4E9726D2DD}" dt="2022-06-29T14:18:11.253" v="5" actId="2696"/>
          <pc:sldLayoutMkLst>
            <pc:docMk/>
            <pc:sldMasterMk cId="3279558354" sldId="2147483656"/>
            <pc:sldLayoutMk cId="20161434" sldId="2147483660"/>
          </pc:sldLayoutMkLst>
        </pc:sldLayoutChg>
        <pc:sldLayoutChg chg="new del replId">
          <pc:chgData name="Rose Crossgrove" userId="fc804cdf-e1b2-40e4-8aa2-ed780e55a047" providerId="ADAL" clId="{C852AA0C-10DA-498D-8721-3B4E9726D2DD}" dt="2022-06-29T14:18:11.256" v="6" actId="2696"/>
          <pc:sldLayoutMkLst>
            <pc:docMk/>
            <pc:sldMasterMk cId="3279558354" sldId="2147483656"/>
            <pc:sldLayoutMk cId="141165779" sldId="2147483661"/>
          </pc:sldLayoutMkLst>
        </pc:sldLayoutChg>
        <pc:sldLayoutChg chg="new del replId">
          <pc:chgData name="Rose Crossgrove" userId="fc804cdf-e1b2-40e4-8aa2-ed780e55a047" providerId="ADAL" clId="{C852AA0C-10DA-498D-8721-3B4E9726D2DD}" dt="2022-06-29T14:18:11.260" v="7" actId="2696"/>
          <pc:sldLayoutMkLst>
            <pc:docMk/>
            <pc:sldMasterMk cId="3279558354" sldId="2147483656"/>
            <pc:sldLayoutMk cId="1104113853" sldId="2147483662"/>
          </pc:sldLayoutMkLst>
        </pc:sldLayoutChg>
        <pc:sldLayoutChg chg="new del replId">
          <pc:chgData name="Rose Crossgrove" userId="fc804cdf-e1b2-40e4-8aa2-ed780e55a047" providerId="ADAL" clId="{C852AA0C-10DA-498D-8721-3B4E9726D2DD}" dt="2022-06-29T14:18:11.263" v="8" actId="2696"/>
          <pc:sldLayoutMkLst>
            <pc:docMk/>
            <pc:sldMasterMk cId="3279558354" sldId="2147483656"/>
            <pc:sldLayoutMk cId="1091762821" sldId="2147483663"/>
          </pc:sldLayoutMkLst>
        </pc:sldLayoutChg>
        <pc:sldLayoutChg chg="new del replId">
          <pc:chgData name="Rose Crossgrove" userId="fc804cdf-e1b2-40e4-8aa2-ed780e55a047" providerId="ADAL" clId="{C852AA0C-10DA-498D-8721-3B4E9726D2DD}" dt="2022-06-29T14:18:11.266" v="9" actId="2696"/>
          <pc:sldLayoutMkLst>
            <pc:docMk/>
            <pc:sldMasterMk cId="3279558354" sldId="2147483656"/>
            <pc:sldLayoutMk cId="2524264941" sldId="2147483664"/>
          </pc:sldLayoutMkLst>
        </pc:sldLayoutChg>
        <pc:sldLayoutChg chg="new del replId">
          <pc:chgData name="Rose Crossgrove" userId="fc804cdf-e1b2-40e4-8aa2-ed780e55a047" providerId="ADAL" clId="{C852AA0C-10DA-498D-8721-3B4E9726D2DD}" dt="2022-06-29T14:18:11.269" v="10" actId="2696"/>
          <pc:sldLayoutMkLst>
            <pc:docMk/>
            <pc:sldMasterMk cId="3279558354" sldId="2147483656"/>
            <pc:sldLayoutMk cId="1791004622" sldId="2147483665"/>
          </pc:sldLayoutMkLst>
        </pc:sldLayoutChg>
        <pc:sldLayoutChg chg="new del replId">
          <pc:chgData name="Rose Crossgrove" userId="fc804cdf-e1b2-40e4-8aa2-ed780e55a047" providerId="ADAL" clId="{C852AA0C-10DA-498D-8721-3B4E9726D2DD}" dt="2022-06-29T14:18:11.274" v="11" actId="2696"/>
          <pc:sldLayoutMkLst>
            <pc:docMk/>
            <pc:sldMasterMk cId="3279558354" sldId="2147483656"/>
            <pc:sldLayoutMk cId="3615758197" sldId="2147483666"/>
          </pc:sldLayoutMkLst>
        </pc:sldLayoutChg>
        <pc:sldLayoutChg chg="new del replId">
          <pc:chgData name="Rose Crossgrove" userId="fc804cdf-e1b2-40e4-8aa2-ed780e55a047" providerId="ADAL" clId="{C852AA0C-10DA-498D-8721-3B4E9726D2DD}" dt="2022-06-29T14:18:11.277" v="12" actId="2696"/>
          <pc:sldLayoutMkLst>
            <pc:docMk/>
            <pc:sldMasterMk cId="3279558354" sldId="2147483656"/>
            <pc:sldLayoutMk cId="3283906039" sldId="2147483667"/>
          </pc:sldLayoutMkLst>
        </pc:sldLayoutChg>
      </pc:sldMasterChg>
    </pc:docChg>
  </pc:docChgLst>
  <pc:docChgLst>
    <pc:chgData name="Phil Holton" userId="e1c11803-81d0-495b-b66e-769e079cf747" providerId="ADAL" clId="{FDD2CC27-9028-4F1F-B167-F94C79E5FD69}"/>
    <pc:docChg chg="custSel addSld delSld modSld">
      <pc:chgData name="Phil Holton" userId="e1c11803-81d0-495b-b66e-769e079cf747" providerId="ADAL" clId="{FDD2CC27-9028-4F1F-B167-F94C79E5FD69}" dt="2022-05-29T21:26:16.903" v="3" actId="20577"/>
      <pc:docMkLst>
        <pc:docMk/>
      </pc:docMkLst>
      <pc:sldChg chg="del">
        <pc:chgData name="Phil Holton" userId="e1c11803-81d0-495b-b66e-769e079cf747" providerId="ADAL" clId="{FDD2CC27-9028-4F1F-B167-F94C79E5FD69}" dt="2022-05-29T21:26:00.885" v="0" actId="47"/>
        <pc:sldMkLst>
          <pc:docMk/>
          <pc:sldMk cId="1449765114" sldId="261"/>
        </pc:sldMkLst>
      </pc:sldChg>
      <pc:sldChg chg="modNotesTx">
        <pc:chgData name="Phil Holton" userId="e1c11803-81d0-495b-b66e-769e079cf747" providerId="ADAL" clId="{FDD2CC27-9028-4F1F-B167-F94C79E5FD69}" dt="2022-05-29T21:26:16.903" v="3" actId="20577"/>
        <pc:sldMkLst>
          <pc:docMk/>
          <pc:sldMk cId="3463052292" sldId="477"/>
        </pc:sldMkLst>
      </pc:sldChg>
      <pc:sldChg chg="addSp delSp modSp new mod modClrScheme chgLayout">
        <pc:chgData name="Phil Holton" userId="e1c11803-81d0-495b-b66e-769e079cf747" providerId="ADAL" clId="{FDD2CC27-9028-4F1F-B167-F94C79E5FD69}" dt="2022-05-29T21:26:08.880" v="2" actId="700"/>
        <pc:sldMkLst>
          <pc:docMk/>
          <pc:sldMk cId="1311747732" sldId="478"/>
        </pc:sldMkLst>
        <pc:spChg chg="del mod ord">
          <ac:chgData name="Phil Holton" userId="e1c11803-81d0-495b-b66e-769e079cf747" providerId="ADAL" clId="{FDD2CC27-9028-4F1F-B167-F94C79E5FD69}" dt="2022-05-29T21:26:08.880" v="2" actId="700"/>
          <ac:spMkLst>
            <pc:docMk/>
            <pc:sldMk cId="1311747732" sldId="478"/>
            <ac:spMk id="2" creationId="{80D8CC8B-50C1-4AB0-A5C8-A72BD44C1061}"/>
          </ac:spMkLst>
        </pc:spChg>
        <pc:spChg chg="del mod ord">
          <ac:chgData name="Phil Holton" userId="e1c11803-81d0-495b-b66e-769e079cf747" providerId="ADAL" clId="{FDD2CC27-9028-4F1F-B167-F94C79E5FD69}" dt="2022-05-29T21:26:08.880" v="2" actId="700"/>
          <ac:spMkLst>
            <pc:docMk/>
            <pc:sldMk cId="1311747732" sldId="478"/>
            <ac:spMk id="3" creationId="{0116737B-A96D-4C78-AD95-E7A8AAD2F792}"/>
          </ac:spMkLst>
        </pc:spChg>
        <pc:spChg chg="add mod ord">
          <ac:chgData name="Phil Holton" userId="e1c11803-81d0-495b-b66e-769e079cf747" providerId="ADAL" clId="{FDD2CC27-9028-4F1F-B167-F94C79E5FD69}" dt="2022-05-29T21:26:08.880" v="2" actId="700"/>
          <ac:spMkLst>
            <pc:docMk/>
            <pc:sldMk cId="1311747732" sldId="478"/>
            <ac:spMk id="4" creationId="{A745D572-59B4-4709-963C-1AD5F39BF927}"/>
          </ac:spMkLst>
        </pc:spChg>
        <pc:spChg chg="add mod ord">
          <ac:chgData name="Phil Holton" userId="e1c11803-81d0-495b-b66e-769e079cf747" providerId="ADAL" clId="{FDD2CC27-9028-4F1F-B167-F94C79E5FD69}" dt="2022-05-29T21:26:08.880" v="2" actId="700"/>
          <ac:spMkLst>
            <pc:docMk/>
            <pc:sldMk cId="1311747732" sldId="478"/>
            <ac:spMk id="5" creationId="{B10AD174-17F1-4A83-8E57-4A492E69CE01}"/>
          </ac:spMkLst>
        </pc:spChg>
      </pc:sldChg>
      <pc:sldChg chg="del">
        <pc:chgData name="Phil Holton" userId="e1c11803-81d0-495b-b66e-769e079cf747" providerId="ADAL" clId="{FDD2CC27-9028-4F1F-B167-F94C79E5FD69}" dt="2022-05-29T21:26:00.885" v="0" actId="47"/>
        <pc:sldMkLst>
          <pc:docMk/>
          <pc:sldMk cId="1371579179" sldId="478"/>
        </pc:sldMkLst>
      </pc:sldChg>
      <pc:sldChg chg="del">
        <pc:chgData name="Phil Holton" userId="e1c11803-81d0-495b-b66e-769e079cf747" providerId="ADAL" clId="{FDD2CC27-9028-4F1F-B167-F94C79E5FD69}" dt="2022-05-29T21:26:00.885" v="0" actId="47"/>
        <pc:sldMkLst>
          <pc:docMk/>
          <pc:sldMk cId="924813013" sldId="480"/>
        </pc:sldMkLst>
      </pc:sldChg>
      <pc:sldChg chg="del">
        <pc:chgData name="Phil Holton" userId="e1c11803-81d0-495b-b66e-769e079cf747" providerId="ADAL" clId="{FDD2CC27-9028-4F1F-B167-F94C79E5FD69}" dt="2022-05-29T21:26:00.885" v="0" actId="47"/>
        <pc:sldMkLst>
          <pc:docMk/>
          <pc:sldMk cId="403039461" sldId="481"/>
        </pc:sldMkLst>
      </pc:sldChg>
      <pc:sldChg chg="del">
        <pc:chgData name="Phil Holton" userId="e1c11803-81d0-495b-b66e-769e079cf747" providerId="ADAL" clId="{FDD2CC27-9028-4F1F-B167-F94C79E5FD69}" dt="2022-05-29T21:26:00.885" v="0" actId="47"/>
        <pc:sldMkLst>
          <pc:docMk/>
          <pc:sldMk cId="1681222181" sldId="482"/>
        </pc:sldMkLst>
      </pc:sldChg>
      <pc:sldChg chg="del">
        <pc:chgData name="Phil Holton" userId="e1c11803-81d0-495b-b66e-769e079cf747" providerId="ADAL" clId="{FDD2CC27-9028-4F1F-B167-F94C79E5FD69}" dt="2022-05-29T21:26:00.885" v="0" actId="47"/>
        <pc:sldMkLst>
          <pc:docMk/>
          <pc:sldMk cId="2745189164" sldId="483"/>
        </pc:sldMkLst>
      </pc:sldChg>
      <pc:sldChg chg="del">
        <pc:chgData name="Phil Holton" userId="e1c11803-81d0-495b-b66e-769e079cf747" providerId="ADAL" clId="{FDD2CC27-9028-4F1F-B167-F94C79E5FD69}" dt="2022-05-29T21:26:00.885" v="0" actId="47"/>
        <pc:sldMkLst>
          <pc:docMk/>
          <pc:sldMk cId="3172372446" sldId="484"/>
        </pc:sldMkLst>
      </pc:sldChg>
      <pc:sldChg chg="del">
        <pc:chgData name="Phil Holton" userId="e1c11803-81d0-495b-b66e-769e079cf747" providerId="ADAL" clId="{FDD2CC27-9028-4F1F-B167-F94C79E5FD69}" dt="2022-05-29T21:26:00.885" v="0" actId="47"/>
        <pc:sldMkLst>
          <pc:docMk/>
          <pc:sldMk cId="3140564996" sldId="485"/>
        </pc:sldMkLst>
      </pc:sldChg>
      <pc:sldChg chg="del">
        <pc:chgData name="Phil Holton" userId="e1c11803-81d0-495b-b66e-769e079cf747" providerId="ADAL" clId="{FDD2CC27-9028-4F1F-B167-F94C79E5FD69}" dt="2022-05-29T21:26:00.885" v="0" actId="47"/>
        <pc:sldMkLst>
          <pc:docMk/>
          <pc:sldMk cId="3856363878" sldId="486"/>
        </pc:sldMkLst>
      </pc:sldChg>
      <pc:sldChg chg="del">
        <pc:chgData name="Phil Holton" userId="e1c11803-81d0-495b-b66e-769e079cf747" providerId="ADAL" clId="{FDD2CC27-9028-4F1F-B167-F94C79E5FD69}" dt="2022-05-29T21:26:00.885" v="0" actId="47"/>
        <pc:sldMkLst>
          <pc:docMk/>
          <pc:sldMk cId="3326878372" sldId="487"/>
        </pc:sldMkLst>
      </pc:sldChg>
      <pc:sldChg chg="del">
        <pc:chgData name="Phil Holton" userId="e1c11803-81d0-495b-b66e-769e079cf747" providerId="ADAL" clId="{FDD2CC27-9028-4F1F-B167-F94C79E5FD69}" dt="2022-05-29T21:26:00.885" v="0" actId="47"/>
        <pc:sldMkLst>
          <pc:docMk/>
          <pc:sldMk cId="1225819118" sldId="488"/>
        </pc:sldMkLst>
      </pc:sldChg>
      <pc:sldChg chg="del">
        <pc:chgData name="Phil Holton" userId="e1c11803-81d0-495b-b66e-769e079cf747" providerId="ADAL" clId="{FDD2CC27-9028-4F1F-B167-F94C79E5FD69}" dt="2022-05-29T21:26:00.885" v="0" actId="47"/>
        <pc:sldMkLst>
          <pc:docMk/>
          <pc:sldMk cId="2543659083" sldId="489"/>
        </pc:sldMkLst>
      </pc:sldChg>
    </pc:docChg>
  </pc:docChgLst>
  <pc:docChgLst>
    <pc:chgData name="Phil Holton" userId="e1c11803-81d0-495b-b66e-769e079cf747" providerId="ADAL" clId="{9975F30B-29C2-4522-B683-DB4C1371B638}"/>
    <pc:docChg chg="undo custSel addSld delSld modSld">
      <pc:chgData name="Phil Holton" userId="e1c11803-81d0-495b-b66e-769e079cf747" providerId="ADAL" clId="{9975F30B-29C2-4522-B683-DB4C1371B638}" dt="2022-06-07T20:44:38.792" v="14842" actId="20577"/>
      <pc:docMkLst>
        <pc:docMk/>
      </pc:docMkLst>
      <pc:sldChg chg="modSp mod">
        <pc:chgData name="Phil Holton" userId="e1c11803-81d0-495b-b66e-769e079cf747" providerId="ADAL" clId="{9975F30B-29C2-4522-B683-DB4C1371B638}" dt="2022-06-03T08:16:05.511" v="29" actId="20577"/>
        <pc:sldMkLst>
          <pc:docMk/>
          <pc:sldMk cId="93657951" sldId="260"/>
        </pc:sldMkLst>
        <pc:spChg chg="mod">
          <ac:chgData name="Phil Holton" userId="e1c11803-81d0-495b-b66e-769e079cf747" providerId="ADAL" clId="{9975F30B-29C2-4522-B683-DB4C1371B638}" dt="2022-06-03T08:16:05.511" v="29" actId="20577"/>
          <ac:spMkLst>
            <pc:docMk/>
            <pc:sldMk cId="93657951" sldId="260"/>
            <ac:spMk id="3" creationId="{2DF0EB6E-0E4C-A34E-96EB-B4116CBE405C}"/>
          </ac:spMkLst>
        </pc:spChg>
      </pc:sldChg>
      <pc:sldChg chg="addSp delSp modSp mod delAnim modAnim modNotesTx">
        <pc:chgData name="Phil Holton" userId="e1c11803-81d0-495b-b66e-769e079cf747" providerId="ADAL" clId="{9975F30B-29C2-4522-B683-DB4C1371B638}" dt="2022-06-07T20:32:12.148" v="13275" actId="20577"/>
        <pc:sldMkLst>
          <pc:docMk/>
          <pc:sldMk cId="3463052292" sldId="477"/>
        </pc:sldMkLst>
        <pc:spChg chg="mod">
          <ac:chgData name="Phil Holton" userId="e1c11803-81d0-495b-b66e-769e079cf747" providerId="ADAL" clId="{9975F30B-29C2-4522-B683-DB4C1371B638}" dt="2022-06-03T08:17:18.630" v="58" actId="20577"/>
          <ac:spMkLst>
            <pc:docMk/>
            <pc:sldMk cId="3463052292" sldId="477"/>
            <ac:spMk id="2" creationId="{336E1668-F54B-46A7-88A7-F60ED100B912}"/>
          </ac:spMkLst>
        </pc:spChg>
        <pc:spChg chg="mod">
          <ac:chgData name="Phil Holton" userId="e1c11803-81d0-495b-b66e-769e079cf747" providerId="ADAL" clId="{9975F30B-29C2-4522-B683-DB4C1371B638}" dt="2022-06-03T09:06:07.373" v="1263" actId="114"/>
          <ac:spMkLst>
            <pc:docMk/>
            <pc:sldMk cId="3463052292" sldId="477"/>
            <ac:spMk id="3" creationId="{BD8ED6C8-38C4-49A5-BE02-88728205AC6D}"/>
          </ac:spMkLst>
        </pc:spChg>
        <pc:spChg chg="add mod">
          <ac:chgData name="Phil Holton" userId="e1c11803-81d0-495b-b66e-769e079cf747" providerId="ADAL" clId="{9975F30B-29C2-4522-B683-DB4C1371B638}" dt="2022-06-03T09:06:00.641" v="1261" actId="1036"/>
          <ac:spMkLst>
            <pc:docMk/>
            <pc:sldMk cId="3463052292" sldId="477"/>
            <ac:spMk id="5" creationId="{263AC3CE-6C70-45D3-BA30-E275EE619563}"/>
          </ac:spMkLst>
        </pc:spChg>
        <pc:spChg chg="add mod">
          <ac:chgData name="Phil Holton" userId="e1c11803-81d0-495b-b66e-769e079cf747" providerId="ADAL" clId="{9975F30B-29C2-4522-B683-DB4C1371B638}" dt="2022-06-03T09:06:00.641" v="1261" actId="1036"/>
          <ac:spMkLst>
            <pc:docMk/>
            <pc:sldMk cId="3463052292" sldId="477"/>
            <ac:spMk id="6" creationId="{EBFCE033-C793-4A22-8DCF-6AFB16324160}"/>
          </ac:spMkLst>
        </pc:spChg>
        <pc:spChg chg="add mod">
          <ac:chgData name="Phil Holton" userId="e1c11803-81d0-495b-b66e-769e079cf747" providerId="ADAL" clId="{9975F30B-29C2-4522-B683-DB4C1371B638}" dt="2022-06-03T09:06:00.641" v="1261" actId="1036"/>
          <ac:spMkLst>
            <pc:docMk/>
            <pc:sldMk cId="3463052292" sldId="477"/>
            <ac:spMk id="7" creationId="{E8857158-558A-4EFA-A600-FF45387C6FD4}"/>
          </ac:spMkLst>
        </pc:spChg>
        <pc:spChg chg="add del mod">
          <ac:chgData name="Phil Holton" userId="e1c11803-81d0-495b-b66e-769e079cf747" providerId="ADAL" clId="{9975F30B-29C2-4522-B683-DB4C1371B638}" dt="2022-06-03T09:03:30.889" v="911" actId="478"/>
          <ac:spMkLst>
            <pc:docMk/>
            <pc:sldMk cId="3463052292" sldId="477"/>
            <ac:spMk id="8" creationId="{9DA068CD-63E1-4200-B62A-78F1F8B9F4EE}"/>
          </ac:spMkLst>
        </pc:spChg>
        <pc:spChg chg="add del mod">
          <ac:chgData name="Phil Holton" userId="e1c11803-81d0-495b-b66e-769e079cf747" providerId="ADAL" clId="{9975F30B-29C2-4522-B683-DB4C1371B638}" dt="2022-06-03T09:03:30.889" v="911" actId="478"/>
          <ac:spMkLst>
            <pc:docMk/>
            <pc:sldMk cId="3463052292" sldId="477"/>
            <ac:spMk id="9" creationId="{BB917C71-656F-4D80-BCD1-A0FDB24C3440}"/>
          </ac:spMkLst>
        </pc:spChg>
        <pc:spChg chg="add mod">
          <ac:chgData name="Phil Holton" userId="e1c11803-81d0-495b-b66e-769e079cf747" providerId="ADAL" clId="{9975F30B-29C2-4522-B683-DB4C1371B638}" dt="2022-06-03T09:06:00.641" v="1261" actId="1036"/>
          <ac:spMkLst>
            <pc:docMk/>
            <pc:sldMk cId="3463052292" sldId="477"/>
            <ac:spMk id="10" creationId="{621FF3DB-940A-40C6-88AB-E1B498EC4F3B}"/>
          </ac:spMkLst>
        </pc:spChg>
        <pc:spChg chg="add mod">
          <ac:chgData name="Phil Holton" userId="e1c11803-81d0-495b-b66e-769e079cf747" providerId="ADAL" clId="{9975F30B-29C2-4522-B683-DB4C1371B638}" dt="2022-06-03T09:06:00.641" v="1261" actId="1036"/>
          <ac:spMkLst>
            <pc:docMk/>
            <pc:sldMk cId="3463052292" sldId="477"/>
            <ac:spMk id="11" creationId="{F68C3437-E922-4245-8FEB-ABC6483BA585}"/>
          </ac:spMkLst>
        </pc:spChg>
        <pc:spChg chg="add mod">
          <ac:chgData name="Phil Holton" userId="e1c11803-81d0-495b-b66e-769e079cf747" providerId="ADAL" clId="{9975F30B-29C2-4522-B683-DB4C1371B638}" dt="2022-06-03T09:06:00.641" v="1261" actId="1036"/>
          <ac:spMkLst>
            <pc:docMk/>
            <pc:sldMk cId="3463052292" sldId="477"/>
            <ac:spMk id="12" creationId="{90235F7B-DE3D-451C-B071-C1283E35D3B3}"/>
          </ac:spMkLst>
        </pc:spChg>
        <pc:graphicFrameChg chg="add del mod">
          <ac:chgData name="Phil Holton" userId="e1c11803-81d0-495b-b66e-769e079cf747" providerId="ADAL" clId="{9975F30B-29C2-4522-B683-DB4C1371B638}" dt="2022-06-03T08:59:04.859" v="539" actId="478"/>
          <ac:graphicFrameMkLst>
            <pc:docMk/>
            <pc:sldMk cId="3463052292" sldId="477"/>
            <ac:graphicFrameMk id="4" creationId="{C0C309AF-34D2-4087-9C36-9C00B045D813}"/>
          </ac:graphicFrameMkLst>
        </pc:graphicFrameChg>
        <pc:cxnChg chg="add">
          <ac:chgData name="Phil Holton" userId="e1c11803-81d0-495b-b66e-769e079cf747" providerId="ADAL" clId="{9975F30B-29C2-4522-B683-DB4C1371B638}" dt="2022-06-03T09:06:22.638" v="1264" actId="11529"/>
          <ac:cxnSpMkLst>
            <pc:docMk/>
            <pc:sldMk cId="3463052292" sldId="477"/>
            <ac:cxnSpMk id="14" creationId="{B82AE91D-2EA6-444B-BB7E-38B926D4FD5B}"/>
          </ac:cxnSpMkLst>
        </pc:cxnChg>
        <pc:cxnChg chg="add">
          <ac:chgData name="Phil Holton" userId="e1c11803-81d0-495b-b66e-769e079cf747" providerId="ADAL" clId="{9975F30B-29C2-4522-B683-DB4C1371B638}" dt="2022-06-03T09:06:29.273" v="1265" actId="11529"/>
          <ac:cxnSpMkLst>
            <pc:docMk/>
            <pc:sldMk cId="3463052292" sldId="477"/>
            <ac:cxnSpMk id="16" creationId="{68ADC608-4147-49F9-8053-B389E085B5A6}"/>
          </ac:cxnSpMkLst>
        </pc:cxnChg>
        <pc:cxnChg chg="add">
          <ac:chgData name="Phil Holton" userId="e1c11803-81d0-495b-b66e-769e079cf747" providerId="ADAL" clId="{9975F30B-29C2-4522-B683-DB4C1371B638}" dt="2022-06-03T09:06:34.412" v="1266" actId="11529"/>
          <ac:cxnSpMkLst>
            <pc:docMk/>
            <pc:sldMk cId="3463052292" sldId="477"/>
            <ac:cxnSpMk id="18" creationId="{0F4CFF41-3B93-4654-A969-3482DDD46CB0}"/>
          </ac:cxnSpMkLst>
        </pc:cxnChg>
      </pc:sldChg>
      <pc:sldChg chg="delSp">
        <pc:chgData name="Phil Holton" userId="e1c11803-81d0-495b-b66e-769e079cf747" providerId="ADAL" clId="{9975F30B-29C2-4522-B683-DB4C1371B638}" dt="2022-06-03T19:31:37.461" v="13222" actId="478"/>
        <pc:sldMkLst>
          <pc:docMk/>
          <pc:sldMk cId="1311747732" sldId="478"/>
        </pc:sldMkLst>
        <pc:spChg chg="del">
          <ac:chgData name="Phil Holton" userId="e1c11803-81d0-495b-b66e-769e079cf747" providerId="ADAL" clId="{9975F30B-29C2-4522-B683-DB4C1371B638}" dt="2022-06-03T19:31:37.461" v="13222" actId="478"/>
          <ac:spMkLst>
            <pc:docMk/>
            <pc:sldMk cId="1311747732" sldId="478"/>
            <ac:spMk id="4" creationId="{A745D572-59B4-4709-963C-1AD5F39BF927}"/>
          </ac:spMkLst>
        </pc:spChg>
        <pc:spChg chg="del">
          <ac:chgData name="Phil Holton" userId="e1c11803-81d0-495b-b66e-769e079cf747" providerId="ADAL" clId="{9975F30B-29C2-4522-B683-DB4C1371B638}" dt="2022-06-03T19:31:37.461" v="13222" actId="478"/>
          <ac:spMkLst>
            <pc:docMk/>
            <pc:sldMk cId="1311747732" sldId="478"/>
            <ac:spMk id="5" creationId="{B10AD174-17F1-4A83-8E57-4A492E69CE01}"/>
          </ac:spMkLst>
        </pc:spChg>
      </pc:sldChg>
      <pc:sldChg chg="delSp modSp add mod delAnim modNotesTx">
        <pc:chgData name="Phil Holton" userId="e1c11803-81d0-495b-b66e-769e079cf747" providerId="ADAL" clId="{9975F30B-29C2-4522-B683-DB4C1371B638}" dt="2022-06-07T20:35:05.062" v="13459" actId="20577"/>
        <pc:sldMkLst>
          <pc:docMk/>
          <pc:sldMk cId="1535555985" sldId="479"/>
        </pc:sldMkLst>
        <pc:spChg chg="mod">
          <ac:chgData name="Phil Holton" userId="e1c11803-81d0-495b-b66e-769e079cf747" providerId="ADAL" clId="{9975F30B-29C2-4522-B683-DB4C1371B638}" dt="2022-06-03T09:07:16.213" v="1311" actId="20577"/>
          <ac:spMkLst>
            <pc:docMk/>
            <pc:sldMk cId="1535555985" sldId="479"/>
            <ac:spMk id="2" creationId="{336E1668-F54B-46A7-88A7-F60ED100B912}"/>
          </ac:spMkLst>
        </pc:spChg>
        <pc:spChg chg="mod">
          <ac:chgData name="Phil Holton" userId="e1c11803-81d0-495b-b66e-769e079cf747" providerId="ADAL" clId="{9975F30B-29C2-4522-B683-DB4C1371B638}" dt="2022-06-07T20:32:31.604" v="13279" actId="404"/>
          <ac:spMkLst>
            <pc:docMk/>
            <pc:sldMk cId="1535555985" sldId="479"/>
            <ac:spMk id="3" creationId="{BD8ED6C8-38C4-49A5-BE02-88728205AC6D}"/>
          </ac:spMkLst>
        </pc:spChg>
        <pc:spChg chg="del">
          <ac:chgData name="Phil Holton" userId="e1c11803-81d0-495b-b66e-769e079cf747" providerId="ADAL" clId="{9975F30B-29C2-4522-B683-DB4C1371B638}" dt="2022-06-03T09:07:04.383" v="1269" actId="478"/>
          <ac:spMkLst>
            <pc:docMk/>
            <pc:sldMk cId="1535555985" sldId="479"/>
            <ac:spMk id="5" creationId="{263AC3CE-6C70-45D3-BA30-E275EE619563}"/>
          </ac:spMkLst>
        </pc:spChg>
        <pc:spChg chg="del">
          <ac:chgData name="Phil Holton" userId="e1c11803-81d0-495b-b66e-769e079cf747" providerId="ADAL" clId="{9975F30B-29C2-4522-B683-DB4C1371B638}" dt="2022-06-03T09:07:04.383" v="1269" actId="478"/>
          <ac:spMkLst>
            <pc:docMk/>
            <pc:sldMk cId="1535555985" sldId="479"/>
            <ac:spMk id="6" creationId="{EBFCE033-C793-4A22-8DCF-6AFB16324160}"/>
          </ac:spMkLst>
        </pc:spChg>
        <pc:spChg chg="del">
          <ac:chgData name="Phil Holton" userId="e1c11803-81d0-495b-b66e-769e079cf747" providerId="ADAL" clId="{9975F30B-29C2-4522-B683-DB4C1371B638}" dt="2022-06-03T09:07:04.383" v="1269" actId="478"/>
          <ac:spMkLst>
            <pc:docMk/>
            <pc:sldMk cId="1535555985" sldId="479"/>
            <ac:spMk id="7" creationId="{E8857158-558A-4EFA-A600-FF45387C6FD4}"/>
          </ac:spMkLst>
        </pc:spChg>
        <pc:spChg chg="del">
          <ac:chgData name="Phil Holton" userId="e1c11803-81d0-495b-b66e-769e079cf747" providerId="ADAL" clId="{9975F30B-29C2-4522-B683-DB4C1371B638}" dt="2022-06-03T09:07:04.383" v="1269" actId="478"/>
          <ac:spMkLst>
            <pc:docMk/>
            <pc:sldMk cId="1535555985" sldId="479"/>
            <ac:spMk id="10" creationId="{621FF3DB-940A-40C6-88AB-E1B498EC4F3B}"/>
          </ac:spMkLst>
        </pc:spChg>
        <pc:spChg chg="del">
          <ac:chgData name="Phil Holton" userId="e1c11803-81d0-495b-b66e-769e079cf747" providerId="ADAL" clId="{9975F30B-29C2-4522-B683-DB4C1371B638}" dt="2022-06-03T09:07:04.383" v="1269" actId="478"/>
          <ac:spMkLst>
            <pc:docMk/>
            <pc:sldMk cId="1535555985" sldId="479"/>
            <ac:spMk id="11" creationId="{F68C3437-E922-4245-8FEB-ABC6483BA585}"/>
          </ac:spMkLst>
        </pc:spChg>
        <pc:spChg chg="del">
          <ac:chgData name="Phil Holton" userId="e1c11803-81d0-495b-b66e-769e079cf747" providerId="ADAL" clId="{9975F30B-29C2-4522-B683-DB4C1371B638}" dt="2022-06-03T09:07:04.383" v="1269" actId="478"/>
          <ac:spMkLst>
            <pc:docMk/>
            <pc:sldMk cId="1535555985" sldId="479"/>
            <ac:spMk id="12" creationId="{90235F7B-DE3D-451C-B071-C1283E35D3B3}"/>
          </ac:spMkLst>
        </pc:spChg>
        <pc:cxnChg chg="del mod">
          <ac:chgData name="Phil Holton" userId="e1c11803-81d0-495b-b66e-769e079cf747" providerId="ADAL" clId="{9975F30B-29C2-4522-B683-DB4C1371B638}" dt="2022-06-03T09:07:04.383" v="1269" actId="478"/>
          <ac:cxnSpMkLst>
            <pc:docMk/>
            <pc:sldMk cId="1535555985" sldId="479"/>
            <ac:cxnSpMk id="14" creationId="{B82AE91D-2EA6-444B-BB7E-38B926D4FD5B}"/>
          </ac:cxnSpMkLst>
        </pc:cxnChg>
        <pc:cxnChg chg="del mod">
          <ac:chgData name="Phil Holton" userId="e1c11803-81d0-495b-b66e-769e079cf747" providerId="ADAL" clId="{9975F30B-29C2-4522-B683-DB4C1371B638}" dt="2022-06-03T09:07:04.383" v="1269" actId="478"/>
          <ac:cxnSpMkLst>
            <pc:docMk/>
            <pc:sldMk cId="1535555985" sldId="479"/>
            <ac:cxnSpMk id="16" creationId="{68ADC608-4147-49F9-8053-B389E085B5A6}"/>
          </ac:cxnSpMkLst>
        </pc:cxnChg>
        <pc:cxnChg chg="del mod">
          <ac:chgData name="Phil Holton" userId="e1c11803-81d0-495b-b66e-769e079cf747" providerId="ADAL" clId="{9975F30B-29C2-4522-B683-DB4C1371B638}" dt="2022-06-03T09:07:04.383" v="1269" actId="478"/>
          <ac:cxnSpMkLst>
            <pc:docMk/>
            <pc:sldMk cId="1535555985" sldId="479"/>
            <ac:cxnSpMk id="18" creationId="{0F4CFF41-3B93-4654-A969-3482DDD46CB0}"/>
          </ac:cxnSpMkLst>
        </pc:cxnChg>
      </pc:sldChg>
      <pc:sldChg chg="modSp add mod">
        <pc:chgData name="Phil Holton" userId="e1c11803-81d0-495b-b66e-769e079cf747" providerId="ADAL" clId="{9975F30B-29C2-4522-B683-DB4C1371B638}" dt="2022-06-07T20:36:51.357" v="13610" actId="20577"/>
        <pc:sldMkLst>
          <pc:docMk/>
          <pc:sldMk cId="3727623320" sldId="480"/>
        </pc:sldMkLst>
        <pc:spChg chg="mod">
          <ac:chgData name="Phil Holton" userId="e1c11803-81d0-495b-b66e-769e079cf747" providerId="ADAL" clId="{9975F30B-29C2-4522-B683-DB4C1371B638}" dt="2022-06-03T09:07:48.771" v="1351" actId="20577"/>
          <ac:spMkLst>
            <pc:docMk/>
            <pc:sldMk cId="3727623320" sldId="480"/>
            <ac:spMk id="2" creationId="{336E1668-F54B-46A7-88A7-F60ED100B912}"/>
          </ac:spMkLst>
        </pc:spChg>
        <pc:spChg chg="mod">
          <ac:chgData name="Phil Holton" userId="e1c11803-81d0-495b-b66e-769e079cf747" providerId="ADAL" clId="{9975F30B-29C2-4522-B683-DB4C1371B638}" dt="2022-06-07T20:36:51.357" v="13610" actId="20577"/>
          <ac:spMkLst>
            <pc:docMk/>
            <pc:sldMk cId="3727623320" sldId="480"/>
            <ac:spMk id="3" creationId="{BD8ED6C8-38C4-49A5-BE02-88728205AC6D}"/>
          </ac:spMkLst>
        </pc:spChg>
      </pc:sldChg>
      <pc:sldChg chg="add del">
        <pc:chgData name="Phil Holton" userId="e1c11803-81d0-495b-b66e-769e079cf747" providerId="ADAL" clId="{9975F30B-29C2-4522-B683-DB4C1371B638}" dt="2022-06-03T09:58:20.775" v="4757" actId="47"/>
        <pc:sldMkLst>
          <pc:docMk/>
          <pc:sldMk cId="3565692795" sldId="481"/>
        </pc:sldMkLst>
      </pc:sldChg>
      <pc:sldChg chg="addSp delSp modSp new mod">
        <pc:chgData name="Phil Holton" userId="e1c11803-81d0-495b-b66e-769e079cf747" providerId="ADAL" clId="{9975F30B-29C2-4522-B683-DB4C1371B638}" dt="2022-06-03T16:20:51.145" v="6513" actId="167"/>
        <pc:sldMkLst>
          <pc:docMk/>
          <pc:sldMk cId="3473942069" sldId="482"/>
        </pc:sldMkLst>
        <pc:spChg chg="del">
          <ac:chgData name="Phil Holton" userId="e1c11803-81d0-495b-b66e-769e079cf747" providerId="ADAL" clId="{9975F30B-29C2-4522-B683-DB4C1371B638}" dt="2022-06-03T09:17:02.600" v="2170" actId="478"/>
          <ac:spMkLst>
            <pc:docMk/>
            <pc:sldMk cId="3473942069" sldId="482"/>
            <ac:spMk id="2" creationId="{13948AD7-21AF-41E6-9BD3-C47AA6460F68}"/>
          </ac:spMkLst>
        </pc:spChg>
        <pc:spChg chg="del">
          <ac:chgData name="Phil Holton" userId="e1c11803-81d0-495b-b66e-769e079cf747" providerId="ADAL" clId="{9975F30B-29C2-4522-B683-DB4C1371B638}" dt="2022-06-03T09:17:02.600" v="2170" actId="478"/>
          <ac:spMkLst>
            <pc:docMk/>
            <pc:sldMk cId="3473942069" sldId="482"/>
            <ac:spMk id="3" creationId="{C8586B23-E519-4FBB-AC2D-154EBA46F4AA}"/>
          </ac:spMkLst>
        </pc:spChg>
        <pc:spChg chg="add del">
          <ac:chgData name="Phil Holton" userId="e1c11803-81d0-495b-b66e-769e079cf747" providerId="ADAL" clId="{9975F30B-29C2-4522-B683-DB4C1371B638}" dt="2022-06-03T09:17:05.585" v="2172"/>
          <ac:spMkLst>
            <pc:docMk/>
            <pc:sldMk cId="3473942069" sldId="482"/>
            <ac:spMk id="4" creationId="{A1FB03BA-E7FB-42A9-A2F3-646A96EC3E37}"/>
          </ac:spMkLst>
        </pc:spChg>
        <pc:spChg chg="add mod">
          <ac:chgData name="Phil Holton" userId="e1c11803-81d0-495b-b66e-769e079cf747" providerId="ADAL" clId="{9975F30B-29C2-4522-B683-DB4C1371B638}" dt="2022-06-03T16:19:43.112" v="6471" actId="20577"/>
          <ac:spMkLst>
            <pc:docMk/>
            <pc:sldMk cId="3473942069" sldId="482"/>
            <ac:spMk id="6" creationId="{0BED4961-535C-4689-BBD7-E8105B7E0EA4}"/>
          </ac:spMkLst>
        </pc:spChg>
        <pc:spChg chg="add del">
          <ac:chgData name="Phil Holton" userId="e1c11803-81d0-495b-b66e-769e079cf747" providerId="ADAL" clId="{9975F30B-29C2-4522-B683-DB4C1371B638}" dt="2022-06-03T16:20:34.480" v="6505"/>
          <ac:spMkLst>
            <pc:docMk/>
            <pc:sldMk cId="3473942069" sldId="482"/>
            <ac:spMk id="7" creationId="{FBDB3637-DB96-4B59-AF12-E3EFBD7D3D7D}"/>
          </ac:spMkLst>
        </pc:spChg>
        <pc:picChg chg="add del mod modCrop">
          <ac:chgData name="Phil Holton" userId="e1c11803-81d0-495b-b66e-769e079cf747" providerId="ADAL" clId="{9975F30B-29C2-4522-B683-DB4C1371B638}" dt="2022-06-03T16:20:17.732" v="6503" actId="478"/>
          <ac:picMkLst>
            <pc:docMk/>
            <pc:sldMk cId="3473942069" sldId="482"/>
            <ac:picMk id="5" creationId="{4F59246A-3AB9-48E2-9126-15E1E7EEF981}"/>
          </ac:picMkLst>
        </pc:picChg>
        <pc:picChg chg="add del mod">
          <ac:chgData name="Phil Holton" userId="e1c11803-81d0-495b-b66e-769e079cf747" providerId="ADAL" clId="{9975F30B-29C2-4522-B683-DB4C1371B638}" dt="2022-06-03T16:20:39.205" v="6508" actId="21"/>
          <ac:picMkLst>
            <pc:docMk/>
            <pc:sldMk cId="3473942069" sldId="482"/>
            <ac:picMk id="8" creationId="{4FE8F6DC-FF1E-4506-8D7E-8D212BAF0FE1}"/>
          </ac:picMkLst>
        </pc:picChg>
        <pc:picChg chg="add mod ord">
          <ac:chgData name="Phil Holton" userId="e1c11803-81d0-495b-b66e-769e079cf747" providerId="ADAL" clId="{9975F30B-29C2-4522-B683-DB4C1371B638}" dt="2022-06-03T16:20:51.145" v="6513" actId="167"/>
          <ac:picMkLst>
            <pc:docMk/>
            <pc:sldMk cId="3473942069" sldId="482"/>
            <ac:picMk id="9" creationId="{B89CFCE8-D76C-447F-94B5-161C41B5F8BE}"/>
          </ac:picMkLst>
        </pc:picChg>
      </pc:sldChg>
      <pc:sldChg chg="addSp modSp add mod modTransition modAnim modNotesTx">
        <pc:chgData name="Phil Holton" userId="e1c11803-81d0-495b-b66e-769e079cf747" providerId="ADAL" clId="{9975F30B-29C2-4522-B683-DB4C1371B638}" dt="2022-06-07T20:42:19.075" v="14421" actId="20577"/>
        <pc:sldMkLst>
          <pc:docMk/>
          <pc:sldMk cId="699106347" sldId="483"/>
        </pc:sldMkLst>
        <pc:spChg chg="mod">
          <ac:chgData name="Phil Holton" userId="e1c11803-81d0-495b-b66e-769e079cf747" providerId="ADAL" clId="{9975F30B-29C2-4522-B683-DB4C1371B638}" dt="2022-06-03T09:19:43.633" v="2291" actId="20577"/>
          <ac:spMkLst>
            <pc:docMk/>
            <pc:sldMk cId="699106347" sldId="483"/>
            <ac:spMk id="2" creationId="{336E1668-F54B-46A7-88A7-F60ED100B912}"/>
          </ac:spMkLst>
        </pc:spChg>
        <pc:spChg chg="mod">
          <ac:chgData name="Phil Holton" userId="e1c11803-81d0-495b-b66e-769e079cf747" providerId="ADAL" clId="{9975F30B-29C2-4522-B683-DB4C1371B638}" dt="2022-06-03T09:21:45.494" v="2575" actId="113"/>
          <ac:spMkLst>
            <pc:docMk/>
            <pc:sldMk cId="699106347" sldId="483"/>
            <ac:spMk id="3" creationId="{BD8ED6C8-38C4-49A5-BE02-88728205AC6D}"/>
          </ac:spMkLst>
        </pc:spChg>
        <pc:spChg chg="add mod">
          <ac:chgData name="Phil Holton" userId="e1c11803-81d0-495b-b66e-769e079cf747" providerId="ADAL" clId="{9975F30B-29C2-4522-B683-DB4C1371B638}" dt="2022-06-07T20:41:02.583" v="14206" actId="1076"/>
          <ac:spMkLst>
            <pc:docMk/>
            <pc:sldMk cId="699106347" sldId="483"/>
            <ac:spMk id="4" creationId="{869EA229-CF2C-4956-85A3-7D7294FE2E03}"/>
          </ac:spMkLst>
        </pc:spChg>
        <pc:spChg chg="add mod">
          <ac:chgData name="Phil Holton" userId="e1c11803-81d0-495b-b66e-769e079cf747" providerId="ADAL" clId="{9975F30B-29C2-4522-B683-DB4C1371B638}" dt="2022-06-03T09:24:16.617" v="2896" actId="207"/>
          <ac:spMkLst>
            <pc:docMk/>
            <pc:sldMk cId="699106347" sldId="483"/>
            <ac:spMk id="5" creationId="{8DA5A2A5-8335-4EAA-B141-7C05AD76D7EC}"/>
          </ac:spMkLst>
        </pc:spChg>
        <pc:spChg chg="add mod">
          <ac:chgData name="Phil Holton" userId="e1c11803-81d0-495b-b66e-769e079cf747" providerId="ADAL" clId="{9975F30B-29C2-4522-B683-DB4C1371B638}" dt="2022-06-03T09:24:22.730" v="2897" actId="207"/>
          <ac:spMkLst>
            <pc:docMk/>
            <pc:sldMk cId="699106347" sldId="483"/>
            <ac:spMk id="6" creationId="{5B02ACAF-6124-4113-9FC3-D06840364BC7}"/>
          </ac:spMkLst>
        </pc:spChg>
      </pc:sldChg>
      <pc:sldChg chg="addSp modSp add mod modAnim modNotesTx">
        <pc:chgData name="Phil Holton" userId="e1c11803-81d0-495b-b66e-769e079cf747" providerId="ADAL" clId="{9975F30B-29C2-4522-B683-DB4C1371B638}" dt="2022-06-07T20:36:29.985" v="13602" actId="20577"/>
        <pc:sldMkLst>
          <pc:docMk/>
          <pc:sldMk cId="404175660" sldId="484"/>
        </pc:sldMkLst>
        <pc:spChg chg="mod">
          <ac:chgData name="Phil Holton" userId="e1c11803-81d0-495b-b66e-769e079cf747" providerId="ADAL" clId="{9975F30B-29C2-4522-B683-DB4C1371B638}" dt="2022-06-03T17:19:58.901" v="11815" actId="20577"/>
          <ac:spMkLst>
            <pc:docMk/>
            <pc:sldMk cId="404175660" sldId="484"/>
            <ac:spMk id="3" creationId="{BD8ED6C8-38C4-49A5-BE02-88728205AC6D}"/>
          </ac:spMkLst>
        </pc:spChg>
        <pc:spChg chg="add mod">
          <ac:chgData name="Phil Holton" userId="e1c11803-81d0-495b-b66e-769e079cf747" providerId="ADAL" clId="{9975F30B-29C2-4522-B683-DB4C1371B638}" dt="2022-06-03T09:56:48.824" v="4703" actId="1076"/>
          <ac:spMkLst>
            <pc:docMk/>
            <pc:sldMk cId="404175660" sldId="484"/>
            <ac:spMk id="4" creationId="{387DCFED-2010-4C16-9142-3A7447D8CCCA}"/>
          </ac:spMkLst>
        </pc:spChg>
        <pc:spChg chg="add mod">
          <ac:chgData name="Phil Holton" userId="e1c11803-81d0-495b-b66e-769e079cf747" providerId="ADAL" clId="{9975F30B-29C2-4522-B683-DB4C1371B638}" dt="2022-06-03T09:56:48.824" v="4703" actId="1076"/>
          <ac:spMkLst>
            <pc:docMk/>
            <pc:sldMk cId="404175660" sldId="484"/>
            <ac:spMk id="5" creationId="{561C0B0E-9BAB-41E6-A502-946EEECCD5D1}"/>
          </ac:spMkLst>
        </pc:spChg>
      </pc:sldChg>
      <pc:sldChg chg="addSp delSp modSp add mod delAnim modAnim modNotesTx">
        <pc:chgData name="Phil Holton" userId="e1c11803-81d0-495b-b66e-769e079cf747" providerId="ADAL" clId="{9975F30B-29C2-4522-B683-DB4C1371B638}" dt="2022-06-07T20:43:00.252" v="14591" actId="20577"/>
        <pc:sldMkLst>
          <pc:docMk/>
          <pc:sldMk cId="2875475329" sldId="485"/>
        </pc:sldMkLst>
        <pc:spChg chg="mod">
          <ac:chgData name="Phil Holton" userId="e1c11803-81d0-495b-b66e-769e079cf747" providerId="ADAL" clId="{9975F30B-29C2-4522-B683-DB4C1371B638}" dt="2022-06-03T16:35:39.658" v="7830" actId="20577"/>
          <ac:spMkLst>
            <pc:docMk/>
            <pc:sldMk cId="2875475329" sldId="485"/>
            <ac:spMk id="2" creationId="{336E1668-F54B-46A7-88A7-F60ED100B912}"/>
          </ac:spMkLst>
        </pc:spChg>
        <pc:spChg chg="mod">
          <ac:chgData name="Phil Holton" userId="e1c11803-81d0-495b-b66e-769e079cf747" providerId="ADAL" clId="{9975F30B-29C2-4522-B683-DB4C1371B638}" dt="2022-06-03T10:05:16.013" v="5524" actId="1076"/>
          <ac:spMkLst>
            <pc:docMk/>
            <pc:sldMk cId="2875475329" sldId="485"/>
            <ac:spMk id="3" creationId="{BD8ED6C8-38C4-49A5-BE02-88728205AC6D}"/>
          </ac:spMkLst>
        </pc:spChg>
        <pc:spChg chg="del mod">
          <ac:chgData name="Phil Holton" userId="e1c11803-81d0-495b-b66e-769e079cf747" providerId="ADAL" clId="{9975F30B-29C2-4522-B683-DB4C1371B638}" dt="2022-06-03T10:00:01.505" v="4866" actId="478"/>
          <ac:spMkLst>
            <pc:docMk/>
            <pc:sldMk cId="2875475329" sldId="485"/>
            <ac:spMk id="4" creationId="{869EA229-CF2C-4956-85A3-7D7294FE2E03}"/>
          </ac:spMkLst>
        </pc:spChg>
        <pc:spChg chg="del mod">
          <ac:chgData name="Phil Holton" userId="e1c11803-81d0-495b-b66e-769e079cf747" providerId="ADAL" clId="{9975F30B-29C2-4522-B683-DB4C1371B638}" dt="2022-06-03T10:00:01.505" v="4866" actId="478"/>
          <ac:spMkLst>
            <pc:docMk/>
            <pc:sldMk cId="2875475329" sldId="485"/>
            <ac:spMk id="5" creationId="{8DA5A2A5-8335-4EAA-B141-7C05AD76D7EC}"/>
          </ac:spMkLst>
        </pc:spChg>
        <pc:spChg chg="del">
          <ac:chgData name="Phil Holton" userId="e1c11803-81d0-495b-b66e-769e079cf747" providerId="ADAL" clId="{9975F30B-29C2-4522-B683-DB4C1371B638}" dt="2022-06-03T10:00:01.505" v="4866" actId="478"/>
          <ac:spMkLst>
            <pc:docMk/>
            <pc:sldMk cId="2875475329" sldId="485"/>
            <ac:spMk id="6" creationId="{5B02ACAF-6124-4113-9FC3-D06840364BC7}"/>
          </ac:spMkLst>
        </pc:spChg>
        <pc:spChg chg="add mod">
          <ac:chgData name="Phil Holton" userId="e1c11803-81d0-495b-b66e-769e079cf747" providerId="ADAL" clId="{9975F30B-29C2-4522-B683-DB4C1371B638}" dt="2022-06-03T10:04:55.899" v="5519" actId="1076"/>
          <ac:spMkLst>
            <pc:docMk/>
            <pc:sldMk cId="2875475329" sldId="485"/>
            <ac:spMk id="7" creationId="{8386D1F7-667E-412A-8A0C-7BBD15428F9B}"/>
          </ac:spMkLst>
        </pc:spChg>
        <pc:spChg chg="add mod">
          <ac:chgData name="Phil Holton" userId="e1c11803-81d0-495b-b66e-769e079cf747" providerId="ADAL" clId="{9975F30B-29C2-4522-B683-DB4C1371B638}" dt="2022-06-03T10:05:00.123" v="5520" actId="1076"/>
          <ac:spMkLst>
            <pc:docMk/>
            <pc:sldMk cId="2875475329" sldId="485"/>
            <ac:spMk id="8" creationId="{8672B9E9-61D5-49EE-90E3-0297B5F7FA46}"/>
          </ac:spMkLst>
        </pc:spChg>
      </pc:sldChg>
      <pc:sldChg chg="modSp add mod modNotesTx">
        <pc:chgData name="Phil Holton" userId="e1c11803-81d0-495b-b66e-769e079cf747" providerId="ADAL" clId="{9975F30B-29C2-4522-B683-DB4C1371B638}" dt="2022-06-07T20:43:03.702" v="14592"/>
        <pc:sldMkLst>
          <pc:docMk/>
          <pc:sldMk cId="1901806978" sldId="486"/>
        </pc:sldMkLst>
        <pc:spChg chg="mod">
          <ac:chgData name="Phil Holton" userId="e1c11803-81d0-495b-b66e-769e079cf747" providerId="ADAL" clId="{9975F30B-29C2-4522-B683-DB4C1371B638}" dt="2022-06-03T16:35:45.036" v="7831" actId="20577"/>
          <ac:spMkLst>
            <pc:docMk/>
            <pc:sldMk cId="1901806978" sldId="486"/>
            <ac:spMk id="2" creationId="{336E1668-F54B-46A7-88A7-F60ED100B912}"/>
          </ac:spMkLst>
        </pc:spChg>
        <pc:spChg chg="mod">
          <ac:chgData name="Phil Holton" userId="e1c11803-81d0-495b-b66e-769e079cf747" providerId="ADAL" clId="{9975F30B-29C2-4522-B683-DB4C1371B638}" dt="2022-06-03T10:06:12.163" v="5624" actId="20577"/>
          <ac:spMkLst>
            <pc:docMk/>
            <pc:sldMk cId="1901806978" sldId="486"/>
            <ac:spMk id="3" creationId="{BD8ED6C8-38C4-49A5-BE02-88728205AC6D}"/>
          </ac:spMkLst>
        </pc:spChg>
        <pc:spChg chg="mod">
          <ac:chgData name="Phil Holton" userId="e1c11803-81d0-495b-b66e-769e079cf747" providerId="ADAL" clId="{9975F30B-29C2-4522-B683-DB4C1371B638}" dt="2022-06-03T10:27:34.977" v="6408" actId="1076"/>
          <ac:spMkLst>
            <pc:docMk/>
            <pc:sldMk cId="1901806978" sldId="486"/>
            <ac:spMk id="7" creationId="{8386D1F7-667E-412A-8A0C-7BBD15428F9B}"/>
          </ac:spMkLst>
        </pc:spChg>
        <pc:spChg chg="mod">
          <ac:chgData name="Phil Holton" userId="e1c11803-81d0-495b-b66e-769e079cf747" providerId="ADAL" clId="{9975F30B-29C2-4522-B683-DB4C1371B638}" dt="2022-06-03T10:27:48.698" v="6433" actId="20577"/>
          <ac:spMkLst>
            <pc:docMk/>
            <pc:sldMk cId="1901806978" sldId="486"/>
            <ac:spMk id="8" creationId="{8672B9E9-61D5-49EE-90E3-0297B5F7FA46}"/>
          </ac:spMkLst>
        </pc:spChg>
      </pc:sldChg>
      <pc:sldChg chg="addSp delSp modSp add mod">
        <pc:chgData name="Phil Holton" userId="e1c11803-81d0-495b-b66e-769e079cf747" providerId="ADAL" clId="{9975F30B-29C2-4522-B683-DB4C1371B638}" dt="2022-06-03T16:20:47.502" v="6511" actId="21"/>
        <pc:sldMkLst>
          <pc:docMk/>
          <pc:sldMk cId="3399590644" sldId="487"/>
        </pc:sldMkLst>
        <pc:picChg chg="add del mod">
          <ac:chgData name="Phil Holton" userId="e1c11803-81d0-495b-b66e-769e079cf747" providerId="ADAL" clId="{9975F30B-29C2-4522-B683-DB4C1371B638}" dt="2022-06-03T16:20:47.502" v="6511" actId="21"/>
          <ac:picMkLst>
            <pc:docMk/>
            <pc:sldMk cId="3399590644" sldId="487"/>
            <ac:picMk id="4" creationId="{D13F1E22-5E6C-4810-8819-D82A48E59C7A}"/>
          </ac:picMkLst>
        </pc:picChg>
      </pc:sldChg>
      <pc:sldChg chg="modSp add mod modNotesTx">
        <pc:chgData name="Phil Holton" userId="e1c11803-81d0-495b-b66e-769e079cf747" providerId="ADAL" clId="{9975F30B-29C2-4522-B683-DB4C1371B638}" dt="2022-06-07T20:38:20.597" v="13743" actId="207"/>
        <pc:sldMkLst>
          <pc:docMk/>
          <pc:sldMk cId="3117691618" sldId="488"/>
        </pc:sldMkLst>
        <pc:spChg chg="mod">
          <ac:chgData name="Phil Holton" userId="e1c11803-81d0-495b-b66e-769e079cf747" providerId="ADAL" clId="{9975F30B-29C2-4522-B683-DB4C1371B638}" dt="2022-06-03T16:25:10.436" v="6890" actId="20577"/>
          <ac:spMkLst>
            <pc:docMk/>
            <pc:sldMk cId="3117691618" sldId="488"/>
            <ac:spMk id="2" creationId="{336E1668-F54B-46A7-88A7-F60ED100B912}"/>
          </ac:spMkLst>
        </pc:spChg>
        <pc:spChg chg="mod">
          <ac:chgData name="Phil Holton" userId="e1c11803-81d0-495b-b66e-769e079cf747" providerId="ADAL" clId="{9975F30B-29C2-4522-B683-DB4C1371B638}" dt="2022-06-07T20:38:20.597" v="13743" actId="207"/>
          <ac:spMkLst>
            <pc:docMk/>
            <pc:sldMk cId="3117691618" sldId="488"/>
            <ac:spMk id="3" creationId="{BD8ED6C8-38C4-49A5-BE02-88728205AC6D}"/>
          </ac:spMkLst>
        </pc:spChg>
      </pc:sldChg>
      <pc:sldChg chg="addSp modSp add mod modAnim modNotesTx">
        <pc:chgData name="Phil Holton" userId="e1c11803-81d0-495b-b66e-769e079cf747" providerId="ADAL" clId="{9975F30B-29C2-4522-B683-DB4C1371B638}" dt="2022-06-07T20:39:18.917" v="13904" actId="20577"/>
        <pc:sldMkLst>
          <pc:docMk/>
          <pc:sldMk cId="997746189" sldId="489"/>
        </pc:sldMkLst>
        <pc:spChg chg="mod">
          <ac:chgData name="Phil Holton" userId="e1c11803-81d0-495b-b66e-769e079cf747" providerId="ADAL" clId="{9975F30B-29C2-4522-B683-DB4C1371B638}" dt="2022-06-03T16:25:50.582" v="6924" actId="20577"/>
          <ac:spMkLst>
            <pc:docMk/>
            <pc:sldMk cId="997746189" sldId="489"/>
            <ac:spMk id="2" creationId="{336E1668-F54B-46A7-88A7-F60ED100B912}"/>
          </ac:spMkLst>
        </pc:spChg>
        <pc:spChg chg="mod">
          <ac:chgData name="Phil Holton" userId="e1c11803-81d0-495b-b66e-769e079cf747" providerId="ADAL" clId="{9975F30B-29C2-4522-B683-DB4C1371B638}" dt="2022-06-03T16:34:12.074" v="7825" actId="20577"/>
          <ac:spMkLst>
            <pc:docMk/>
            <pc:sldMk cId="997746189" sldId="489"/>
            <ac:spMk id="3" creationId="{BD8ED6C8-38C4-49A5-BE02-88728205AC6D}"/>
          </ac:spMkLst>
        </pc:spChg>
        <pc:spChg chg="add mod">
          <ac:chgData name="Phil Holton" userId="e1c11803-81d0-495b-b66e-769e079cf747" providerId="ADAL" clId="{9975F30B-29C2-4522-B683-DB4C1371B638}" dt="2022-06-03T16:34:42.612" v="7828" actId="1076"/>
          <ac:spMkLst>
            <pc:docMk/>
            <pc:sldMk cId="997746189" sldId="489"/>
            <ac:spMk id="4" creationId="{D074000B-BD78-4D3D-882D-DE56BB779178}"/>
          </ac:spMkLst>
        </pc:spChg>
        <pc:spChg chg="add mod">
          <ac:chgData name="Phil Holton" userId="e1c11803-81d0-495b-b66e-769e079cf747" providerId="ADAL" clId="{9975F30B-29C2-4522-B683-DB4C1371B638}" dt="2022-06-03T16:34:42.612" v="7828" actId="1076"/>
          <ac:spMkLst>
            <pc:docMk/>
            <pc:sldMk cId="997746189" sldId="489"/>
            <ac:spMk id="5" creationId="{CFFCE11E-7D55-4527-9490-902FEB558C3D}"/>
          </ac:spMkLst>
        </pc:spChg>
        <pc:spChg chg="add mod">
          <ac:chgData name="Phil Holton" userId="e1c11803-81d0-495b-b66e-769e079cf747" providerId="ADAL" clId="{9975F30B-29C2-4522-B683-DB4C1371B638}" dt="2022-06-03T16:34:42.612" v="7828" actId="1076"/>
          <ac:spMkLst>
            <pc:docMk/>
            <pc:sldMk cId="997746189" sldId="489"/>
            <ac:spMk id="6" creationId="{287D485B-8D28-47A5-AD24-860D731CA57F}"/>
          </ac:spMkLst>
        </pc:spChg>
        <pc:spChg chg="add mod">
          <ac:chgData name="Phil Holton" userId="e1c11803-81d0-495b-b66e-769e079cf747" providerId="ADAL" clId="{9975F30B-29C2-4522-B683-DB4C1371B638}" dt="2022-06-03T16:34:42.612" v="7828" actId="1076"/>
          <ac:spMkLst>
            <pc:docMk/>
            <pc:sldMk cId="997746189" sldId="489"/>
            <ac:spMk id="7" creationId="{4A0CC1D8-F14E-414A-B986-2404EBA17C10}"/>
          </ac:spMkLst>
        </pc:spChg>
      </pc:sldChg>
      <pc:sldChg chg="modSp add mod modNotesTx">
        <pc:chgData name="Phil Holton" userId="e1c11803-81d0-495b-b66e-769e079cf747" providerId="ADAL" clId="{9975F30B-29C2-4522-B683-DB4C1371B638}" dt="2022-06-07T20:43:05.090" v="14593"/>
        <pc:sldMkLst>
          <pc:docMk/>
          <pc:sldMk cId="730959524" sldId="490"/>
        </pc:sldMkLst>
        <pc:spChg chg="mod">
          <ac:chgData name="Phil Holton" userId="e1c11803-81d0-495b-b66e-769e079cf747" providerId="ADAL" clId="{9975F30B-29C2-4522-B683-DB4C1371B638}" dt="2022-06-03T16:35:49.206" v="7832" actId="20577"/>
          <ac:spMkLst>
            <pc:docMk/>
            <pc:sldMk cId="730959524" sldId="490"/>
            <ac:spMk id="2" creationId="{336E1668-F54B-46A7-88A7-F60ED100B912}"/>
          </ac:spMkLst>
        </pc:spChg>
        <pc:spChg chg="mod">
          <ac:chgData name="Phil Holton" userId="e1c11803-81d0-495b-b66e-769e079cf747" providerId="ADAL" clId="{9975F30B-29C2-4522-B683-DB4C1371B638}" dt="2022-06-03T17:00:42.158" v="10392" actId="404"/>
          <ac:spMkLst>
            <pc:docMk/>
            <pc:sldMk cId="730959524" sldId="490"/>
            <ac:spMk id="3" creationId="{BD8ED6C8-38C4-49A5-BE02-88728205AC6D}"/>
          </ac:spMkLst>
        </pc:spChg>
        <pc:spChg chg="mod">
          <ac:chgData name="Phil Holton" userId="e1c11803-81d0-495b-b66e-769e079cf747" providerId="ADAL" clId="{9975F30B-29C2-4522-B683-DB4C1371B638}" dt="2022-06-03T17:01:15.072" v="10428" actId="20577"/>
          <ac:spMkLst>
            <pc:docMk/>
            <pc:sldMk cId="730959524" sldId="490"/>
            <ac:spMk id="7" creationId="{8386D1F7-667E-412A-8A0C-7BBD15428F9B}"/>
          </ac:spMkLst>
        </pc:spChg>
        <pc:spChg chg="mod">
          <ac:chgData name="Phil Holton" userId="e1c11803-81d0-495b-b66e-769e079cf747" providerId="ADAL" clId="{9975F30B-29C2-4522-B683-DB4C1371B638}" dt="2022-06-03T17:03:52.155" v="10532" actId="20577"/>
          <ac:spMkLst>
            <pc:docMk/>
            <pc:sldMk cId="730959524" sldId="490"/>
            <ac:spMk id="8" creationId="{8672B9E9-61D5-49EE-90E3-0297B5F7FA46}"/>
          </ac:spMkLst>
        </pc:spChg>
      </pc:sldChg>
      <pc:sldChg chg="modSp add mod modNotesTx">
        <pc:chgData name="Phil Holton" userId="e1c11803-81d0-495b-b66e-769e079cf747" providerId="ADAL" clId="{9975F30B-29C2-4522-B683-DB4C1371B638}" dt="2022-06-07T20:43:06.862" v="14594"/>
        <pc:sldMkLst>
          <pc:docMk/>
          <pc:sldMk cId="2761534430" sldId="491"/>
        </pc:sldMkLst>
        <pc:spChg chg="mod">
          <ac:chgData name="Phil Holton" userId="e1c11803-81d0-495b-b66e-769e079cf747" providerId="ADAL" clId="{9975F30B-29C2-4522-B683-DB4C1371B638}" dt="2022-06-03T16:47:23.716" v="9080" actId="20577"/>
          <ac:spMkLst>
            <pc:docMk/>
            <pc:sldMk cId="2761534430" sldId="491"/>
            <ac:spMk id="3" creationId="{BD8ED6C8-38C4-49A5-BE02-88728205AC6D}"/>
          </ac:spMkLst>
        </pc:spChg>
        <pc:spChg chg="mod">
          <ac:chgData name="Phil Holton" userId="e1c11803-81d0-495b-b66e-769e079cf747" providerId="ADAL" clId="{9975F30B-29C2-4522-B683-DB4C1371B638}" dt="2022-06-03T16:49:03.356" v="9371" actId="20577"/>
          <ac:spMkLst>
            <pc:docMk/>
            <pc:sldMk cId="2761534430" sldId="491"/>
            <ac:spMk id="7" creationId="{8386D1F7-667E-412A-8A0C-7BBD15428F9B}"/>
          </ac:spMkLst>
        </pc:spChg>
        <pc:spChg chg="mod">
          <ac:chgData name="Phil Holton" userId="e1c11803-81d0-495b-b66e-769e079cf747" providerId="ADAL" clId="{9975F30B-29C2-4522-B683-DB4C1371B638}" dt="2022-06-03T17:04:46.642" v="10608" actId="14100"/>
          <ac:spMkLst>
            <pc:docMk/>
            <pc:sldMk cId="2761534430" sldId="491"/>
            <ac:spMk id="8" creationId="{8672B9E9-61D5-49EE-90E3-0297B5F7FA46}"/>
          </ac:spMkLst>
        </pc:spChg>
      </pc:sldChg>
      <pc:sldChg chg="modSp add mod modNotesTx">
        <pc:chgData name="Phil Holton" userId="e1c11803-81d0-495b-b66e-769e079cf747" providerId="ADAL" clId="{9975F30B-29C2-4522-B683-DB4C1371B638}" dt="2022-06-07T20:43:09.183" v="14595"/>
        <pc:sldMkLst>
          <pc:docMk/>
          <pc:sldMk cId="2497197569" sldId="492"/>
        </pc:sldMkLst>
        <pc:spChg chg="mod">
          <ac:chgData name="Phil Holton" userId="e1c11803-81d0-495b-b66e-769e079cf747" providerId="ADAL" clId="{9975F30B-29C2-4522-B683-DB4C1371B638}" dt="2022-06-03T17:05:13.605" v="10663" actId="404"/>
          <ac:spMkLst>
            <pc:docMk/>
            <pc:sldMk cId="2497197569" sldId="492"/>
            <ac:spMk id="3" creationId="{BD8ED6C8-38C4-49A5-BE02-88728205AC6D}"/>
          </ac:spMkLst>
        </pc:spChg>
        <pc:spChg chg="mod">
          <ac:chgData name="Phil Holton" userId="e1c11803-81d0-495b-b66e-769e079cf747" providerId="ADAL" clId="{9975F30B-29C2-4522-B683-DB4C1371B638}" dt="2022-06-03T16:55:48.746" v="9910" actId="20577"/>
          <ac:spMkLst>
            <pc:docMk/>
            <pc:sldMk cId="2497197569" sldId="492"/>
            <ac:spMk id="7" creationId="{8386D1F7-667E-412A-8A0C-7BBD15428F9B}"/>
          </ac:spMkLst>
        </pc:spChg>
        <pc:spChg chg="mod">
          <ac:chgData name="Phil Holton" userId="e1c11803-81d0-495b-b66e-769e079cf747" providerId="ADAL" clId="{9975F30B-29C2-4522-B683-DB4C1371B638}" dt="2022-06-03T17:05:55.988" v="10759" actId="20577"/>
          <ac:spMkLst>
            <pc:docMk/>
            <pc:sldMk cId="2497197569" sldId="492"/>
            <ac:spMk id="8" creationId="{8672B9E9-61D5-49EE-90E3-0297B5F7FA46}"/>
          </ac:spMkLst>
        </pc:spChg>
      </pc:sldChg>
      <pc:sldChg chg="delSp modSp add mod delAnim modNotesTx">
        <pc:chgData name="Phil Holton" userId="e1c11803-81d0-495b-b66e-769e079cf747" providerId="ADAL" clId="{9975F30B-29C2-4522-B683-DB4C1371B638}" dt="2022-06-07T20:40:46.301" v="14204" actId="20577"/>
        <pc:sldMkLst>
          <pc:docMk/>
          <pc:sldMk cId="1929233572" sldId="493"/>
        </pc:sldMkLst>
        <pc:spChg chg="mod">
          <ac:chgData name="Phil Holton" userId="e1c11803-81d0-495b-b66e-769e079cf747" providerId="ADAL" clId="{9975F30B-29C2-4522-B683-DB4C1371B638}" dt="2022-06-03T17:07:18.641" v="10802" actId="20577"/>
          <ac:spMkLst>
            <pc:docMk/>
            <pc:sldMk cId="1929233572" sldId="493"/>
            <ac:spMk id="2" creationId="{336E1668-F54B-46A7-88A7-F60ED100B912}"/>
          </ac:spMkLst>
        </pc:spChg>
        <pc:spChg chg="mod">
          <ac:chgData name="Phil Holton" userId="e1c11803-81d0-495b-b66e-769e079cf747" providerId="ADAL" clId="{9975F30B-29C2-4522-B683-DB4C1371B638}" dt="2022-06-07T20:39:32.983" v="13905" actId="21"/>
          <ac:spMkLst>
            <pc:docMk/>
            <pc:sldMk cId="1929233572" sldId="493"/>
            <ac:spMk id="3" creationId="{BD8ED6C8-38C4-49A5-BE02-88728205AC6D}"/>
          </ac:spMkLst>
        </pc:spChg>
        <pc:spChg chg="del">
          <ac:chgData name="Phil Holton" userId="e1c11803-81d0-495b-b66e-769e079cf747" providerId="ADAL" clId="{9975F30B-29C2-4522-B683-DB4C1371B638}" dt="2022-06-03T17:07:24.207" v="10803" actId="478"/>
          <ac:spMkLst>
            <pc:docMk/>
            <pc:sldMk cId="1929233572" sldId="493"/>
            <ac:spMk id="4" creationId="{D074000B-BD78-4D3D-882D-DE56BB779178}"/>
          </ac:spMkLst>
        </pc:spChg>
        <pc:spChg chg="del">
          <ac:chgData name="Phil Holton" userId="e1c11803-81d0-495b-b66e-769e079cf747" providerId="ADAL" clId="{9975F30B-29C2-4522-B683-DB4C1371B638}" dt="2022-06-03T17:07:24.207" v="10803" actId="478"/>
          <ac:spMkLst>
            <pc:docMk/>
            <pc:sldMk cId="1929233572" sldId="493"/>
            <ac:spMk id="5" creationId="{CFFCE11E-7D55-4527-9490-902FEB558C3D}"/>
          </ac:spMkLst>
        </pc:spChg>
        <pc:spChg chg="del">
          <ac:chgData name="Phil Holton" userId="e1c11803-81d0-495b-b66e-769e079cf747" providerId="ADAL" clId="{9975F30B-29C2-4522-B683-DB4C1371B638}" dt="2022-06-03T17:07:24.207" v="10803" actId="478"/>
          <ac:spMkLst>
            <pc:docMk/>
            <pc:sldMk cId="1929233572" sldId="493"/>
            <ac:spMk id="6" creationId="{287D485B-8D28-47A5-AD24-860D731CA57F}"/>
          </ac:spMkLst>
        </pc:spChg>
        <pc:spChg chg="del">
          <ac:chgData name="Phil Holton" userId="e1c11803-81d0-495b-b66e-769e079cf747" providerId="ADAL" clId="{9975F30B-29C2-4522-B683-DB4C1371B638}" dt="2022-06-03T17:07:24.207" v="10803" actId="478"/>
          <ac:spMkLst>
            <pc:docMk/>
            <pc:sldMk cId="1929233572" sldId="493"/>
            <ac:spMk id="7" creationId="{4A0CC1D8-F14E-414A-B986-2404EBA17C10}"/>
          </ac:spMkLst>
        </pc:spChg>
      </pc:sldChg>
      <pc:sldChg chg="addSp modSp add mod modNotesTx">
        <pc:chgData name="Phil Holton" userId="e1c11803-81d0-495b-b66e-769e079cf747" providerId="ADAL" clId="{9975F30B-29C2-4522-B683-DB4C1371B638}" dt="2022-06-07T20:44:03.612" v="14754" actId="20577"/>
        <pc:sldMkLst>
          <pc:docMk/>
          <pc:sldMk cId="2983102091" sldId="494"/>
        </pc:sldMkLst>
        <pc:spChg chg="mod">
          <ac:chgData name="Phil Holton" userId="e1c11803-81d0-495b-b66e-769e079cf747" providerId="ADAL" clId="{9975F30B-29C2-4522-B683-DB4C1371B638}" dt="2022-06-03T17:42:31.766" v="13220" actId="20577"/>
          <ac:spMkLst>
            <pc:docMk/>
            <pc:sldMk cId="2983102091" sldId="494"/>
            <ac:spMk id="2" creationId="{336E1668-F54B-46A7-88A7-F60ED100B912}"/>
          </ac:spMkLst>
        </pc:spChg>
        <pc:spChg chg="mod">
          <ac:chgData name="Phil Holton" userId="e1c11803-81d0-495b-b66e-769e079cf747" providerId="ADAL" clId="{9975F30B-29C2-4522-B683-DB4C1371B638}" dt="2022-06-07T20:43:15.690" v="14596" actId="1076"/>
          <ac:spMkLst>
            <pc:docMk/>
            <pc:sldMk cId="2983102091" sldId="494"/>
            <ac:spMk id="3" creationId="{BD8ED6C8-38C4-49A5-BE02-88728205AC6D}"/>
          </ac:spMkLst>
        </pc:spChg>
        <pc:spChg chg="add mod">
          <ac:chgData name="Phil Holton" userId="e1c11803-81d0-495b-b66e-769e079cf747" providerId="ADAL" clId="{9975F30B-29C2-4522-B683-DB4C1371B638}" dt="2022-06-07T20:43:17.832" v="14597" actId="1076"/>
          <ac:spMkLst>
            <pc:docMk/>
            <pc:sldMk cId="2983102091" sldId="494"/>
            <ac:spMk id="6" creationId="{33DA2F7B-D1A5-4D6B-A3D8-B7319D99DF34}"/>
          </ac:spMkLst>
        </pc:spChg>
        <pc:picChg chg="add mod">
          <ac:chgData name="Phil Holton" userId="e1c11803-81d0-495b-b66e-769e079cf747" providerId="ADAL" clId="{9975F30B-29C2-4522-B683-DB4C1371B638}" dt="2022-06-03T17:32:16.844" v="12362" actId="208"/>
          <ac:picMkLst>
            <pc:docMk/>
            <pc:sldMk cId="2983102091" sldId="494"/>
            <ac:picMk id="12290" creationId="{1BFC6833-4627-489C-86CA-CAE2046169C3}"/>
          </ac:picMkLst>
        </pc:picChg>
      </pc:sldChg>
      <pc:sldChg chg="addSp delSp modSp add mod modNotesTx">
        <pc:chgData name="Phil Holton" userId="e1c11803-81d0-495b-b66e-769e079cf747" providerId="ADAL" clId="{9975F30B-29C2-4522-B683-DB4C1371B638}" dt="2022-06-07T20:44:38.792" v="14842" actId="20577"/>
        <pc:sldMkLst>
          <pc:docMk/>
          <pc:sldMk cId="3213749306" sldId="495"/>
        </pc:sldMkLst>
        <pc:spChg chg="mod">
          <ac:chgData name="Phil Holton" userId="e1c11803-81d0-495b-b66e-769e079cf747" providerId="ADAL" clId="{9975F30B-29C2-4522-B683-DB4C1371B638}" dt="2022-06-03T17:42:37.446" v="13221"/>
          <ac:spMkLst>
            <pc:docMk/>
            <pc:sldMk cId="3213749306" sldId="495"/>
            <ac:spMk id="2" creationId="{336E1668-F54B-46A7-88A7-F60ED100B912}"/>
          </ac:spMkLst>
        </pc:spChg>
        <pc:spChg chg="mod">
          <ac:chgData name="Phil Holton" userId="e1c11803-81d0-495b-b66e-769e079cf747" providerId="ADAL" clId="{9975F30B-29C2-4522-B683-DB4C1371B638}" dt="2022-06-03T17:42:19.731" v="13188" actId="20577"/>
          <ac:spMkLst>
            <pc:docMk/>
            <pc:sldMk cId="3213749306" sldId="495"/>
            <ac:spMk id="3" creationId="{BD8ED6C8-38C4-49A5-BE02-88728205AC6D}"/>
          </ac:spMkLst>
        </pc:spChg>
        <pc:spChg chg="del">
          <ac:chgData name="Phil Holton" userId="e1c11803-81d0-495b-b66e-769e079cf747" providerId="ADAL" clId="{9975F30B-29C2-4522-B683-DB4C1371B638}" dt="2022-06-03T17:35:29.837" v="12847" actId="478"/>
          <ac:spMkLst>
            <pc:docMk/>
            <pc:sldMk cId="3213749306" sldId="495"/>
            <ac:spMk id="6" creationId="{33DA2F7B-D1A5-4D6B-A3D8-B7319D99DF34}"/>
          </ac:spMkLst>
        </pc:spChg>
        <pc:picChg chg="add mod modCrop">
          <ac:chgData name="Phil Holton" userId="e1c11803-81d0-495b-b66e-769e079cf747" providerId="ADAL" clId="{9975F30B-29C2-4522-B683-DB4C1371B638}" dt="2022-06-03T17:39:23.639" v="12854" actId="1076"/>
          <ac:picMkLst>
            <pc:docMk/>
            <pc:sldMk cId="3213749306" sldId="495"/>
            <ac:picMk id="5" creationId="{F5DCADC3-60D7-49F4-938F-CD797C3EC7B3}"/>
          </ac:picMkLst>
        </pc:picChg>
        <pc:picChg chg="del">
          <ac:chgData name="Phil Holton" userId="e1c11803-81d0-495b-b66e-769e079cf747" providerId="ADAL" clId="{9975F30B-29C2-4522-B683-DB4C1371B638}" dt="2022-06-03T17:39:16.498" v="12852" actId="478"/>
          <ac:picMkLst>
            <pc:docMk/>
            <pc:sldMk cId="3213749306" sldId="495"/>
            <ac:picMk id="12290" creationId="{1BFC6833-4627-489C-86CA-CAE2046169C3}"/>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3037840" cy="466434"/>
          </a:xfrm>
          <a:prstGeom prst="rect">
            <a:avLst/>
          </a:prstGeom>
          <a:noFill/>
          <a:ln>
            <a:noFill/>
          </a:ln>
        </p:spPr>
        <p:txBody>
          <a:bodyPr spcFirstLastPara="1" wrap="square" lIns="93162" tIns="46568" rIns="93162" bIns="46568" anchor="t" anchorCtr="0"/>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Shape 4"/>
          <p:cNvSpPr txBox="1">
            <a:spLocks noGrp="1"/>
          </p:cNvSpPr>
          <p:nvPr>
            <p:ph type="dt" idx="10"/>
          </p:nvPr>
        </p:nvSpPr>
        <p:spPr>
          <a:xfrm>
            <a:off x="3970938" y="0"/>
            <a:ext cx="3037840" cy="466434"/>
          </a:xfrm>
          <a:prstGeom prst="rect">
            <a:avLst/>
          </a:prstGeom>
          <a:noFill/>
          <a:ln>
            <a:noFill/>
          </a:ln>
        </p:spPr>
        <p:txBody>
          <a:bodyPr spcFirstLastPara="1" wrap="square" lIns="93162" tIns="46568" rIns="93162" bIns="46568" anchor="t" anchorCtr="0"/>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Shape 5"/>
          <p:cNvSpPr>
            <a:spLocks noGrp="1" noRot="1" noChangeAspect="1"/>
          </p:cNvSpPr>
          <p:nvPr>
            <p:ph type="sldImg" idx="3"/>
          </p:nvPr>
        </p:nvSpPr>
        <p:spPr>
          <a:xfrm>
            <a:off x="717550" y="1162050"/>
            <a:ext cx="5575300" cy="31369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Shape 6"/>
          <p:cNvSpPr txBox="1">
            <a:spLocks noGrp="1"/>
          </p:cNvSpPr>
          <p:nvPr>
            <p:ph type="body" idx="1"/>
          </p:nvPr>
        </p:nvSpPr>
        <p:spPr>
          <a:xfrm>
            <a:off x="701040" y="4473892"/>
            <a:ext cx="5608320" cy="3660458"/>
          </a:xfrm>
          <a:prstGeom prst="rect">
            <a:avLst/>
          </a:prstGeom>
          <a:noFill/>
          <a:ln>
            <a:noFill/>
          </a:ln>
        </p:spPr>
        <p:txBody>
          <a:bodyPr spcFirstLastPara="1" wrap="square" lIns="93162" tIns="46568" rIns="93162" bIns="46568" anchor="t" anchorCtr="0"/>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Shape 7"/>
          <p:cNvSpPr txBox="1">
            <a:spLocks noGrp="1"/>
          </p:cNvSpPr>
          <p:nvPr>
            <p:ph type="ftr" idx="11"/>
          </p:nvPr>
        </p:nvSpPr>
        <p:spPr>
          <a:xfrm>
            <a:off x="0" y="8829967"/>
            <a:ext cx="3037840" cy="466433"/>
          </a:xfrm>
          <a:prstGeom prst="rect">
            <a:avLst/>
          </a:prstGeom>
          <a:noFill/>
          <a:ln>
            <a:noFill/>
          </a:ln>
        </p:spPr>
        <p:txBody>
          <a:bodyPr spcFirstLastPara="1" wrap="square" lIns="93162" tIns="46568" rIns="93162" bIns="46568" anchor="b" anchorCtr="0"/>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Shape 8"/>
          <p:cNvSpPr txBox="1">
            <a:spLocks noGrp="1"/>
          </p:cNvSpPr>
          <p:nvPr>
            <p:ph type="sldNum" idx="12"/>
          </p:nvPr>
        </p:nvSpPr>
        <p:spPr>
          <a:xfrm>
            <a:off x="3970938" y="8829967"/>
            <a:ext cx="3037840" cy="466433"/>
          </a:xfrm>
          <a:prstGeom prst="rect">
            <a:avLst/>
          </a:prstGeom>
          <a:noFill/>
          <a:ln>
            <a:noFill/>
          </a:ln>
        </p:spPr>
        <p:txBody>
          <a:bodyPr spcFirstLastPara="1" wrap="square" lIns="93162" tIns="46568" rIns="93162" bIns="46568" anchor="b" anchorCtr="0">
            <a:noAutofit/>
          </a:bodyPr>
          <a:lstStyle/>
          <a:p>
            <a:pPr algn="r"/>
            <a:fld id="{00000000-1234-1234-1234-123412341234}" type="slidenum">
              <a:rPr lang="en-GB" sz="1200" smtClean="0">
                <a:solidFill>
                  <a:schemeClr val="dk1"/>
                </a:solidFill>
                <a:latin typeface="Calibri"/>
                <a:ea typeface="Calibri"/>
                <a:cs typeface="Calibri"/>
                <a:sym typeface="Calibri"/>
              </a:rPr>
              <a:pPr algn="r"/>
              <a:t>‹#›</a:t>
            </a:fld>
            <a:endParaRPr lang="en-GB"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77040240"/>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robertwalters.co.uk/content/dam/robert-walters/country/united-kingdom/files/whitepapers/Diversity-In-Recruitment-Whitepaper-web.pdf"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endParaRPr lang="en-GB" b="0" i="0" dirty="0"/>
          </a:p>
        </p:txBody>
      </p:sp>
      <p:sp>
        <p:nvSpPr>
          <p:cNvPr id="4" name="Slide Number Placeholder 3"/>
          <p:cNvSpPr>
            <a:spLocks noGrp="1"/>
          </p:cNvSpPr>
          <p:nvPr>
            <p:ph type="sldNum" sz="quarter" idx="10"/>
          </p:nvPr>
        </p:nvSpPr>
        <p:spPr/>
        <p:txBody>
          <a:bodyPr/>
          <a:lstStyle/>
          <a:p>
            <a:fld id="{90DD94F8-4103-4B22-A402-6D8E483804BD}" type="slidenum">
              <a:rPr lang="en-GB" smtClean="0">
                <a:solidFill>
                  <a:prstClr val="black"/>
                </a:solidFill>
              </a:rPr>
              <a:pPr/>
              <a:t>1</a:t>
            </a:fld>
            <a:endParaRPr lang="en-GB" dirty="0">
              <a:solidFill>
                <a:prstClr val="black"/>
              </a:solidFill>
            </a:endParaRPr>
          </a:p>
        </p:txBody>
      </p:sp>
    </p:spTree>
    <p:extLst>
      <p:ext uri="{BB962C8B-B14F-4D97-AF65-F5344CB8AC3E}">
        <p14:creationId xmlns:p14="http://schemas.microsoft.com/office/powerpoint/2010/main" val="4135467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r>
              <a:rPr lang="en-GB" dirty="0"/>
              <a:t>Ask students to discuss, then prepare their answer (could use whiteboards or write answers on paper) before revealing the reason. </a:t>
            </a:r>
          </a:p>
        </p:txBody>
      </p:sp>
      <p:sp>
        <p:nvSpPr>
          <p:cNvPr id="4" name="Slide Number Placeholder 3"/>
          <p:cNvSpPr>
            <a:spLocks noGrp="1"/>
          </p:cNvSpPr>
          <p:nvPr>
            <p:ph type="sldNum" idx="12"/>
          </p:nvPr>
        </p:nvSpPr>
        <p:spPr/>
        <p:txBody>
          <a:bodyPr/>
          <a:lstStyle/>
          <a:p>
            <a:pPr algn="r"/>
            <a:fld id="{00000000-1234-1234-1234-123412341234}" type="slidenum">
              <a:rPr lang="en-GB" sz="1200" smtClean="0">
                <a:solidFill>
                  <a:schemeClr val="dk1"/>
                </a:solidFill>
                <a:latin typeface="Calibri"/>
                <a:ea typeface="Calibri"/>
                <a:cs typeface="Calibri"/>
                <a:sym typeface="Calibri"/>
              </a:rPr>
              <a:pPr algn="r"/>
              <a:t>12</a:t>
            </a:fld>
            <a:endParaRPr lang="en-GB"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386326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dirty="0"/>
              <a:t>Ask students to discuss, then prepare their answer (could use whiteboards or write answers on paper) before revealing the reason. </a:t>
            </a:r>
          </a:p>
          <a:p>
            <a:endParaRPr lang="en-GB" dirty="0"/>
          </a:p>
        </p:txBody>
      </p:sp>
      <p:sp>
        <p:nvSpPr>
          <p:cNvPr id="4" name="Slide Number Placeholder 3"/>
          <p:cNvSpPr>
            <a:spLocks noGrp="1"/>
          </p:cNvSpPr>
          <p:nvPr>
            <p:ph type="sldNum" idx="12"/>
          </p:nvPr>
        </p:nvSpPr>
        <p:spPr/>
        <p:txBody>
          <a:bodyPr/>
          <a:lstStyle/>
          <a:p>
            <a:pPr algn="r"/>
            <a:fld id="{00000000-1234-1234-1234-123412341234}" type="slidenum">
              <a:rPr lang="en-GB" sz="1200" smtClean="0">
                <a:solidFill>
                  <a:schemeClr val="dk1"/>
                </a:solidFill>
                <a:latin typeface="Calibri"/>
                <a:ea typeface="Calibri"/>
                <a:cs typeface="Calibri"/>
                <a:sym typeface="Calibri"/>
              </a:rPr>
              <a:pPr algn="r"/>
              <a:t>13</a:t>
            </a:fld>
            <a:endParaRPr lang="en-GB"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868366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dirty="0"/>
              <a:t>Ask students to discuss, then prepare their answer (could use whiteboards or write answers on paper) before revealing the reason. </a:t>
            </a:r>
          </a:p>
          <a:p>
            <a:endParaRPr lang="en-GB" dirty="0"/>
          </a:p>
        </p:txBody>
      </p:sp>
      <p:sp>
        <p:nvSpPr>
          <p:cNvPr id="4" name="Slide Number Placeholder 3"/>
          <p:cNvSpPr>
            <a:spLocks noGrp="1"/>
          </p:cNvSpPr>
          <p:nvPr>
            <p:ph type="sldNum" idx="12"/>
          </p:nvPr>
        </p:nvSpPr>
        <p:spPr/>
        <p:txBody>
          <a:bodyPr/>
          <a:lstStyle/>
          <a:p>
            <a:pPr algn="r"/>
            <a:fld id="{00000000-1234-1234-1234-123412341234}" type="slidenum">
              <a:rPr lang="en-GB" sz="1200" smtClean="0">
                <a:solidFill>
                  <a:schemeClr val="dk1"/>
                </a:solidFill>
                <a:latin typeface="Calibri"/>
                <a:ea typeface="Calibri"/>
                <a:cs typeface="Calibri"/>
                <a:sym typeface="Calibri"/>
              </a:rPr>
              <a:pPr algn="r"/>
              <a:t>14</a:t>
            </a:fld>
            <a:endParaRPr lang="en-GB"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658423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dirty="0"/>
              <a:t>Ask students to discuss, then prepare their answer (could use whiteboards or write answers on paper) before revealing the reason. </a:t>
            </a:r>
          </a:p>
          <a:p>
            <a:endParaRPr lang="en-GB" dirty="0"/>
          </a:p>
        </p:txBody>
      </p:sp>
      <p:sp>
        <p:nvSpPr>
          <p:cNvPr id="4" name="Slide Number Placeholder 3"/>
          <p:cNvSpPr>
            <a:spLocks noGrp="1"/>
          </p:cNvSpPr>
          <p:nvPr>
            <p:ph type="sldNum" idx="12"/>
          </p:nvPr>
        </p:nvSpPr>
        <p:spPr/>
        <p:txBody>
          <a:bodyPr/>
          <a:lstStyle/>
          <a:p>
            <a:pPr algn="r"/>
            <a:fld id="{00000000-1234-1234-1234-123412341234}" type="slidenum">
              <a:rPr lang="en-GB" sz="1200" smtClean="0">
                <a:solidFill>
                  <a:schemeClr val="dk1"/>
                </a:solidFill>
                <a:latin typeface="Calibri"/>
                <a:ea typeface="Calibri"/>
                <a:cs typeface="Calibri"/>
                <a:sym typeface="Calibri"/>
              </a:rPr>
              <a:pPr algn="r"/>
              <a:t>15</a:t>
            </a:fld>
            <a:endParaRPr lang="en-GB"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263503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dirty="0"/>
              <a:t>Ask students to discuss, then prepare their answer (could use whiteboards or write answers on paper) before revealing the reason. </a:t>
            </a:r>
          </a:p>
          <a:p>
            <a:endParaRPr lang="en-GB" dirty="0"/>
          </a:p>
        </p:txBody>
      </p:sp>
      <p:sp>
        <p:nvSpPr>
          <p:cNvPr id="4" name="Slide Number Placeholder 3"/>
          <p:cNvSpPr>
            <a:spLocks noGrp="1"/>
          </p:cNvSpPr>
          <p:nvPr>
            <p:ph type="sldNum" idx="12"/>
          </p:nvPr>
        </p:nvSpPr>
        <p:spPr/>
        <p:txBody>
          <a:bodyPr/>
          <a:lstStyle/>
          <a:p>
            <a:pPr algn="r"/>
            <a:fld id="{00000000-1234-1234-1234-123412341234}" type="slidenum">
              <a:rPr lang="en-GB" sz="1200" smtClean="0">
                <a:solidFill>
                  <a:schemeClr val="dk1"/>
                </a:solidFill>
                <a:latin typeface="Calibri"/>
                <a:ea typeface="Calibri"/>
                <a:cs typeface="Calibri"/>
                <a:sym typeface="Calibri"/>
              </a:rPr>
              <a:pPr algn="r"/>
              <a:t>16</a:t>
            </a:fld>
            <a:endParaRPr lang="en-GB"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150486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r>
              <a:rPr lang="en-GB" dirty="0"/>
              <a:t>Group students together and assign roles for roleplay/empathy thinking. </a:t>
            </a:r>
          </a:p>
          <a:p>
            <a:r>
              <a:rPr lang="en-GB" dirty="0"/>
              <a:t>Set the groups the task (use the template on the next page)</a:t>
            </a:r>
            <a:br>
              <a:rPr lang="en-GB" dirty="0"/>
            </a:br>
            <a:br>
              <a:rPr lang="en-GB" dirty="0"/>
            </a:br>
            <a:r>
              <a:rPr lang="en-GB" dirty="0"/>
              <a:t>https://pixabay.com/photos/restaurant-people-men-women-eating-2602736/</a:t>
            </a:r>
          </a:p>
        </p:txBody>
      </p:sp>
      <p:sp>
        <p:nvSpPr>
          <p:cNvPr id="4" name="Slide Number Placeholder 3"/>
          <p:cNvSpPr>
            <a:spLocks noGrp="1"/>
          </p:cNvSpPr>
          <p:nvPr>
            <p:ph type="sldNum" idx="12"/>
          </p:nvPr>
        </p:nvSpPr>
        <p:spPr/>
        <p:txBody>
          <a:bodyPr/>
          <a:lstStyle/>
          <a:p>
            <a:pPr algn="r"/>
            <a:fld id="{00000000-1234-1234-1234-123412341234}" type="slidenum">
              <a:rPr lang="en-GB" sz="1200" smtClean="0">
                <a:solidFill>
                  <a:schemeClr val="dk1"/>
                </a:solidFill>
                <a:latin typeface="Calibri"/>
                <a:ea typeface="Calibri"/>
                <a:cs typeface="Calibri"/>
                <a:sym typeface="Calibri"/>
              </a:rPr>
              <a:pPr algn="r"/>
              <a:t>17</a:t>
            </a:fld>
            <a:endParaRPr lang="en-GB"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9726265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r>
              <a:rPr lang="en-GB" dirty="0"/>
              <a:t>Set groups the task of completing this template </a:t>
            </a:r>
            <a:r>
              <a:rPr lang="en-GB"/>
              <a:t>sheet together. </a:t>
            </a:r>
            <a:endParaRPr lang="en-GB" dirty="0"/>
          </a:p>
        </p:txBody>
      </p:sp>
      <p:sp>
        <p:nvSpPr>
          <p:cNvPr id="4" name="Slide Number Placeholder 3"/>
          <p:cNvSpPr>
            <a:spLocks noGrp="1"/>
          </p:cNvSpPr>
          <p:nvPr>
            <p:ph type="sldNum" idx="12"/>
          </p:nvPr>
        </p:nvSpPr>
        <p:spPr/>
        <p:txBody>
          <a:bodyPr/>
          <a:lstStyle/>
          <a:p>
            <a:pPr algn="r"/>
            <a:fld id="{00000000-1234-1234-1234-123412341234}" type="slidenum">
              <a:rPr lang="en-GB" sz="1200" smtClean="0">
                <a:solidFill>
                  <a:schemeClr val="dk1"/>
                </a:solidFill>
                <a:latin typeface="Calibri"/>
                <a:ea typeface="Calibri"/>
                <a:cs typeface="Calibri"/>
                <a:sym typeface="Calibri"/>
              </a:rPr>
              <a:pPr algn="r"/>
              <a:t>18</a:t>
            </a:fld>
            <a:endParaRPr lang="en-GB"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725966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r>
              <a:rPr lang="en-GB" dirty="0"/>
              <a:t>Ask the class to match the roles to the scenarios. </a:t>
            </a:r>
          </a:p>
        </p:txBody>
      </p:sp>
      <p:sp>
        <p:nvSpPr>
          <p:cNvPr id="4" name="Slide Number Placeholder 3"/>
          <p:cNvSpPr>
            <a:spLocks noGrp="1"/>
          </p:cNvSpPr>
          <p:nvPr>
            <p:ph type="sldNum" idx="12"/>
          </p:nvPr>
        </p:nvSpPr>
        <p:spPr/>
        <p:txBody>
          <a:bodyPr/>
          <a:lstStyle/>
          <a:p>
            <a:pPr algn="r"/>
            <a:fld id="{00000000-1234-1234-1234-123412341234}" type="slidenum">
              <a:rPr lang="en-GB" sz="1200" smtClean="0">
                <a:solidFill>
                  <a:schemeClr val="dk1"/>
                </a:solidFill>
                <a:latin typeface="Calibri"/>
                <a:ea typeface="Calibri"/>
                <a:cs typeface="Calibri"/>
                <a:sym typeface="Calibri"/>
              </a:rPr>
              <a:pPr algn="r"/>
              <a:t>2</a:t>
            </a:fld>
            <a:endParaRPr lang="en-GB"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180904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r>
              <a:rPr lang="en-GB" dirty="0"/>
              <a:t>Provide students opportunity to watch the video as a class. What are their reactions to the message? What does it say about the importance of Recruitment?</a:t>
            </a:r>
          </a:p>
        </p:txBody>
      </p:sp>
      <p:sp>
        <p:nvSpPr>
          <p:cNvPr id="4" name="Slide Number Placeholder 3"/>
          <p:cNvSpPr>
            <a:spLocks noGrp="1"/>
          </p:cNvSpPr>
          <p:nvPr>
            <p:ph type="sldNum" idx="12"/>
          </p:nvPr>
        </p:nvSpPr>
        <p:spPr/>
        <p:txBody>
          <a:bodyPr/>
          <a:lstStyle/>
          <a:p>
            <a:pPr algn="r"/>
            <a:fld id="{00000000-1234-1234-1234-123412341234}" type="slidenum">
              <a:rPr lang="en-GB" sz="1200" smtClean="0">
                <a:solidFill>
                  <a:schemeClr val="dk1"/>
                </a:solidFill>
                <a:latin typeface="Calibri"/>
                <a:ea typeface="Calibri"/>
                <a:cs typeface="Calibri"/>
                <a:sym typeface="Calibri"/>
              </a:rPr>
              <a:pPr algn="r"/>
              <a:t>3</a:t>
            </a:fld>
            <a:endParaRPr lang="en-GB"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804982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r>
              <a:rPr lang="en-GB" dirty="0"/>
              <a:t>This podcast is lengthy, so teachers may want to pre-listen to the podcast and select sections to play to the class. </a:t>
            </a:r>
          </a:p>
        </p:txBody>
      </p:sp>
      <p:sp>
        <p:nvSpPr>
          <p:cNvPr id="4" name="Slide Number Placeholder 3"/>
          <p:cNvSpPr>
            <a:spLocks noGrp="1"/>
          </p:cNvSpPr>
          <p:nvPr>
            <p:ph type="sldNum" idx="12"/>
          </p:nvPr>
        </p:nvSpPr>
        <p:spPr/>
        <p:txBody>
          <a:bodyPr/>
          <a:lstStyle/>
          <a:p>
            <a:pPr algn="r"/>
            <a:fld id="{00000000-1234-1234-1234-123412341234}" type="slidenum">
              <a:rPr lang="en-GB" sz="1200" smtClean="0">
                <a:solidFill>
                  <a:schemeClr val="dk1"/>
                </a:solidFill>
                <a:latin typeface="Calibri"/>
                <a:ea typeface="Calibri"/>
                <a:cs typeface="Calibri"/>
                <a:sym typeface="Calibri"/>
              </a:rPr>
              <a:pPr algn="r"/>
              <a:t>4</a:t>
            </a:fld>
            <a:endParaRPr lang="en-GB"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978502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idx="12"/>
          </p:nvPr>
        </p:nvSpPr>
        <p:spPr/>
        <p:txBody>
          <a:bodyPr/>
          <a:lstStyle/>
          <a:p>
            <a:pPr algn="r"/>
            <a:fld id="{00000000-1234-1234-1234-123412341234}" type="slidenum">
              <a:rPr lang="en-GB" sz="1200" smtClean="0">
                <a:solidFill>
                  <a:schemeClr val="dk1"/>
                </a:solidFill>
                <a:latin typeface="Calibri"/>
                <a:ea typeface="Calibri"/>
                <a:cs typeface="Calibri"/>
                <a:sym typeface="Calibri"/>
              </a:rPr>
              <a:pPr algn="r"/>
              <a:t>5</a:t>
            </a:fld>
            <a:endParaRPr lang="en-GB"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149811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r>
              <a:rPr lang="en-GB" dirty="0"/>
              <a:t>Discuss these protected characteristics and their meaning. This could link to the following website </a:t>
            </a:r>
          </a:p>
          <a:p>
            <a:r>
              <a:rPr lang="en-GB" dirty="0"/>
              <a:t>https://www.equalityhumanrights.com/en/equality-act/protected-characteristics</a:t>
            </a:r>
          </a:p>
          <a:p>
            <a:endParaRPr lang="en-GB" dirty="0"/>
          </a:p>
        </p:txBody>
      </p:sp>
      <p:sp>
        <p:nvSpPr>
          <p:cNvPr id="4" name="Slide Number Placeholder 3"/>
          <p:cNvSpPr>
            <a:spLocks noGrp="1"/>
          </p:cNvSpPr>
          <p:nvPr>
            <p:ph type="sldNum" idx="12"/>
          </p:nvPr>
        </p:nvSpPr>
        <p:spPr/>
        <p:txBody>
          <a:bodyPr/>
          <a:lstStyle/>
          <a:p>
            <a:pPr algn="r"/>
            <a:fld id="{00000000-1234-1234-1234-123412341234}" type="slidenum">
              <a:rPr lang="en-GB" sz="1200" smtClean="0">
                <a:solidFill>
                  <a:schemeClr val="dk1"/>
                </a:solidFill>
                <a:latin typeface="Calibri"/>
                <a:ea typeface="Calibri"/>
                <a:cs typeface="Calibri"/>
                <a:sym typeface="Calibri"/>
              </a:rPr>
              <a:pPr algn="r"/>
              <a:t>7</a:t>
            </a:fld>
            <a:endParaRPr lang="en-GB"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216544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r>
              <a:rPr lang="en-GB" dirty="0"/>
              <a:t>Encourage the class to offer up which words match to which sentence. Provide correct answers (customers, themselves, ideas, revenues)</a:t>
            </a:r>
          </a:p>
        </p:txBody>
      </p:sp>
      <p:sp>
        <p:nvSpPr>
          <p:cNvPr id="4" name="Slide Number Placeholder 3"/>
          <p:cNvSpPr>
            <a:spLocks noGrp="1"/>
          </p:cNvSpPr>
          <p:nvPr>
            <p:ph type="sldNum" idx="12"/>
          </p:nvPr>
        </p:nvSpPr>
        <p:spPr/>
        <p:txBody>
          <a:bodyPr/>
          <a:lstStyle/>
          <a:p>
            <a:pPr algn="r"/>
            <a:fld id="{00000000-1234-1234-1234-123412341234}" type="slidenum">
              <a:rPr lang="en-GB" sz="1200" smtClean="0">
                <a:solidFill>
                  <a:schemeClr val="dk1"/>
                </a:solidFill>
                <a:latin typeface="Calibri"/>
                <a:ea typeface="Calibri"/>
                <a:cs typeface="Calibri"/>
                <a:sym typeface="Calibri"/>
              </a:rPr>
              <a:pPr algn="r"/>
              <a:t>8</a:t>
            </a:fld>
            <a:endParaRPr lang="en-GB"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092677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r>
              <a:rPr lang="en-GB" sz="1200" dirty="0"/>
              <a:t>Provide students time to review this list and consider what each means. They should be given time to ask what each means, and explore any unknown terms. </a:t>
            </a:r>
            <a:br>
              <a:rPr lang="en-GB" sz="1200" dirty="0"/>
            </a:br>
            <a:endParaRPr lang="en-GB" sz="1200" dirty="0"/>
          </a:p>
          <a:p>
            <a:r>
              <a:rPr lang="en-GB" sz="1200" dirty="0"/>
              <a:t>Wider reading: white paper on diversity in recruitment UK </a:t>
            </a:r>
            <a:r>
              <a:rPr lang="en-GB" sz="1200" dirty="0">
                <a:hlinkClick r:id="rId3"/>
              </a:rPr>
              <a:t>here</a:t>
            </a:r>
            <a:endParaRPr lang="en-GB" sz="1200" dirty="0"/>
          </a:p>
          <a:p>
            <a:r>
              <a:rPr lang="en-GB" sz="1200" dirty="0"/>
              <a:t>This would be suitable as a resource for students to skim read and lift statements from. </a:t>
            </a:r>
            <a:endParaRPr lang="en-GB" dirty="0"/>
          </a:p>
        </p:txBody>
      </p:sp>
      <p:sp>
        <p:nvSpPr>
          <p:cNvPr id="4" name="Slide Number Placeholder 3"/>
          <p:cNvSpPr>
            <a:spLocks noGrp="1"/>
          </p:cNvSpPr>
          <p:nvPr>
            <p:ph type="sldNum" idx="12"/>
          </p:nvPr>
        </p:nvSpPr>
        <p:spPr/>
        <p:txBody>
          <a:bodyPr/>
          <a:lstStyle/>
          <a:p>
            <a:pPr algn="r"/>
            <a:fld id="{00000000-1234-1234-1234-123412341234}" type="slidenum">
              <a:rPr lang="en-GB" sz="1200" smtClean="0">
                <a:solidFill>
                  <a:schemeClr val="dk1"/>
                </a:solidFill>
                <a:latin typeface="Calibri"/>
                <a:ea typeface="Calibri"/>
                <a:cs typeface="Calibri"/>
                <a:sym typeface="Calibri"/>
              </a:rPr>
              <a:pPr algn="r"/>
              <a:t>9</a:t>
            </a:fld>
            <a:endParaRPr lang="en-GB"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043306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r>
              <a:rPr lang="en-GB" dirty="0"/>
              <a:t>Set each task in turn, revealing each one at a time. Start with applying, then move to attending, then finally on to accepting. </a:t>
            </a:r>
          </a:p>
        </p:txBody>
      </p:sp>
      <p:sp>
        <p:nvSpPr>
          <p:cNvPr id="4" name="Slide Number Placeholder 3"/>
          <p:cNvSpPr>
            <a:spLocks noGrp="1"/>
          </p:cNvSpPr>
          <p:nvPr>
            <p:ph type="sldNum" idx="12"/>
          </p:nvPr>
        </p:nvSpPr>
        <p:spPr/>
        <p:txBody>
          <a:bodyPr/>
          <a:lstStyle/>
          <a:p>
            <a:pPr algn="r"/>
            <a:fld id="{00000000-1234-1234-1234-123412341234}" type="slidenum">
              <a:rPr lang="en-GB" sz="1200" smtClean="0">
                <a:solidFill>
                  <a:schemeClr val="dk1"/>
                </a:solidFill>
                <a:latin typeface="Calibri"/>
                <a:ea typeface="Calibri"/>
                <a:cs typeface="Calibri"/>
                <a:sym typeface="Calibri"/>
              </a:rPr>
              <a:pPr algn="r"/>
              <a:t>11</a:t>
            </a:fld>
            <a:endParaRPr lang="en-GB"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0722036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AB65259-F1A0-2A4F-B433-2D30793D5186}"/>
              </a:ext>
              <a:ext uri="{C183D7F6-B498-43B3-948B-1728B52AA6E4}">
                <adec:decorative xmlns:adec="http://schemas.microsoft.com/office/drawing/2017/decorative" val="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4314" y="5497513"/>
            <a:ext cx="1547812" cy="1223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a:extLst>
              <a:ext uri="{FF2B5EF4-FFF2-40B4-BE49-F238E27FC236}">
                <a16:creationId xmlns:a16="http://schemas.microsoft.com/office/drawing/2014/main" id="{C7410849-7EC9-46FE-8DED-8D2C5CC835FB}"/>
              </a:ext>
            </a:extLst>
          </p:cNvPr>
          <p:cNvPicPr>
            <a:picLocks noChangeAspect="1"/>
          </p:cNvPicPr>
          <p:nvPr userDrawn="1"/>
        </p:nvPicPr>
        <p:blipFill rotWithShape="1">
          <a:blip r:embed="rId3"/>
          <a:srcRect l="-107" t="873" r="1537"/>
          <a:stretch/>
        </p:blipFill>
        <p:spPr>
          <a:xfrm>
            <a:off x="1968122" y="9525"/>
            <a:ext cx="10223879" cy="6858000"/>
          </a:xfrm>
          <a:prstGeom prst="rect">
            <a:avLst/>
          </a:prstGeom>
        </p:spPr>
      </p:pic>
      <p:sp>
        <p:nvSpPr>
          <p:cNvPr id="2" name="Title 1"/>
          <p:cNvSpPr>
            <a:spLocks noGrp="1"/>
          </p:cNvSpPr>
          <p:nvPr>
            <p:ph type="title"/>
          </p:nvPr>
        </p:nvSpPr>
        <p:spPr>
          <a:xfrm>
            <a:off x="1017920" y="586288"/>
            <a:ext cx="4182351" cy="2369187"/>
          </a:xfrm>
          <a:prstGeom prst="rect">
            <a:avLst/>
          </a:prstGeom>
          <a:solidFill>
            <a:schemeClr val="bg1"/>
          </a:solidFill>
        </p:spPr>
        <p:txBody>
          <a:bodyPr lIns="273600" tIns="180000"/>
          <a:lstStyle>
            <a:lvl1pPr>
              <a:defRPr>
                <a:latin typeface="Arial" panose="020B0604020202020204" pitchFamily="34" charset="0"/>
                <a:cs typeface="Arial" panose="020B0604020202020204" pitchFamily="34" charset="0"/>
              </a:defRPr>
            </a:lvl1pPr>
          </a:lstStyle>
          <a:p>
            <a:r>
              <a:rPr lang="en-US" dirty="0"/>
              <a:t>Click to edit Master title style</a:t>
            </a:r>
          </a:p>
        </p:txBody>
      </p:sp>
      <p:cxnSp>
        <p:nvCxnSpPr>
          <p:cNvPr id="8" name="Straight Connector 7">
            <a:extLst>
              <a:ext uri="{FF2B5EF4-FFF2-40B4-BE49-F238E27FC236}">
                <a16:creationId xmlns:a16="http://schemas.microsoft.com/office/drawing/2014/main" id="{965932B0-A39E-F54F-8DD4-F827A2104A80}"/>
              </a:ext>
              <a:ext uri="{C183D7F6-B498-43B3-948B-1728B52AA6E4}">
                <adec:decorative xmlns:adec="http://schemas.microsoft.com/office/drawing/2017/decorative" val="1"/>
              </a:ext>
            </a:extLst>
          </p:cNvPr>
          <p:cNvCxnSpPr>
            <a:cxnSpLocks/>
          </p:cNvCxnSpPr>
          <p:nvPr/>
        </p:nvCxnSpPr>
        <p:spPr>
          <a:xfrm>
            <a:off x="987552" y="566928"/>
            <a:ext cx="0" cy="3676650"/>
          </a:xfrm>
          <a:prstGeom prst="line">
            <a:avLst/>
          </a:prstGeom>
          <a:ln w="63500">
            <a:solidFill>
              <a:srgbClr val="FFBA1C"/>
            </a:solidFill>
          </a:ln>
        </p:spPr>
        <p:style>
          <a:lnRef idx="1">
            <a:schemeClr val="accent1"/>
          </a:lnRef>
          <a:fillRef idx="0">
            <a:schemeClr val="accent1"/>
          </a:fillRef>
          <a:effectRef idx="0">
            <a:schemeClr val="accent1"/>
          </a:effectRef>
          <a:fontRef idx="minor">
            <a:schemeClr val="tx1"/>
          </a:fontRef>
        </p:style>
      </p:cxnSp>
      <p:sp>
        <p:nvSpPr>
          <p:cNvPr id="16" name="Subtitle 2"/>
          <p:cNvSpPr>
            <a:spLocks noGrp="1"/>
          </p:cNvSpPr>
          <p:nvPr>
            <p:ph type="subTitle" idx="1"/>
          </p:nvPr>
        </p:nvSpPr>
        <p:spPr>
          <a:xfrm>
            <a:off x="1017951" y="2955475"/>
            <a:ext cx="4180855" cy="1253935"/>
          </a:xfrm>
          <a:prstGeom prst="rect">
            <a:avLst/>
          </a:prstGeom>
          <a:solidFill>
            <a:schemeClr val="bg1"/>
          </a:solidFill>
        </p:spPr>
        <p:txBody>
          <a:bodyPr lIns="273600"/>
          <a:lstStyle>
            <a:lvl1pPr marL="0" indent="0" algn="l">
              <a:buNone/>
              <a:defRPr sz="1350">
                <a:latin typeface="Arial" panose="020B0604020202020204" pitchFamily="34" charset="0"/>
                <a:cs typeface="Arial" panose="020B0604020202020204" pitchFamily="34" charset="0"/>
              </a:defRPr>
            </a:lvl1pPr>
            <a:lvl2pPr marL="257175" indent="0" algn="ctr">
              <a:buNone/>
              <a:defRPr sz="1125"/>
            </a:lvl2pPr>
            <a:lvl3pPr marL="514350" indent="0" algn="ctr">
              <a:buNone/>
              <a:defRPr sz="1013"/>
            </a:lvl3pPr>
            <a:lvl4pPr marL="771525" indent="0" algn="ctr">
              <a:buNone/>
              <a:defRPr sz="900"/>
            </a:lvl4pPr>
            <a:lvl5pPr marL="1028700" indent="0" algn="ctr">
              <a:buNone/>
              <a:defRPr sz="900"/>
            </a:lvl5pPr>
            <a:lvl6pPr marL="1285875" indent="0" algn="ctr">
              <a:buNone/>
              <a:defRPr sz="900"/>
            </a:lvl6pPr>
            <a:lvl7pPr marL="1543050" indent="0" algn="ctr">
              <a:buNone/>
              <a:defRPr sz="900"/>
            </a:lvl7pPr>
            <a:lvl8pPr marL="1800225" indent="0" algn="ctr">
              <a:buNone/>
              <a:defRPr sz="900"/>
            </a:lvl8pPr>
            <a:lvl9pPr marL="2057400" indent="0" algn="ctr">
              <a:buNone/>
              <a:defRPr sz="900"/>
            </a:lvl9pPr>
          </a:lstStyle>
          <a:p>
            <a:r>
              <a:rPr lang="en-US" dirty="0"/>
              <a:t>Click to edit Master subtitle style</a:t>
            </a:r>
          </a:p>
        </p:txBody>
      </p:sp>
      <p:sp>
        <p:nvSpPr>
          <p:cNvPr id="9" name="Slide Number Placeholder 5">
            <a:extLst>
              <a:ext uri="{FF2B5EF4-FFF2-40B4-BE49-F238E27FC236}">
                <a16:creationId xmlns:a16="http://schemas.microsoft.com/office/drawing/2014/main" id="{3624DE9C-5609-3C40-8934-CCB095F5310D}"/>
              </a:ext>
            </a:extLst>
          </p:cNvPr>
          <p:cNvSpPr>
            <a:spLocks noGrp="1"/>
          </p:cNvSpPr>
          <p:nvPr>
            <p:ph type="sldNum" sz="quarter" idx="10"/>
          </p:nvPr>
        </p:nvSpPr>
        <p:spPr>
          <a:xfrm>
            <a:off x="9275763" y="6488115"/>
            <a:ext cx="2743200" cy="365125"/>
          </a:xfrm>
        </p:spPr>
        <p:txBody>
          <a:bodyPr/>
          <a:lstStyle>
            <a:lvl1pPr>
              <a:defRPr>
                <a:solidFill>
                  <a:schemeClr val="bg1"/>
                </a:solidFill>
              </a:defRPr>
            </a:lvl1pPr>
          </a:lstStyle>
          <a:p>
            <a:pPr marL="0" marR="0" lvl="0" indent="0" algn="r" defTabSz="685800" rtl="0" eaLnBrk="1" fontAlgn="auto" latinLnBrk="0" hangingPunct="1">
              <a:lnSpc>
                <a:spcPct val="100000"/>
              </a:lnSpc>
              <a:spcBef>
                <a:spcPts val="0"/>
              </a:spcBef>
              <a:spcAft>
                <a:spcPts val="0"/>
              </a:spcAft>
              <a:buClrTx/>
              <a:buSzTx/>
              <a:buFont typeface="Arial"/>
              <a:buNone/>
              <a:tabLst/>
              <a:defRPr/>
            </a:pPr>
            <a:fld id="{3A223C01-11D7-E049-8252-D38AEC7B21E1}" type="slidenum">
              <a:rPr kumimoji="0" lang="en-US" sz="750" b="0" i="0" u="none" strike="noStrike" kern="1200" cap="none" spc="0" normalizeH="0" baseline="0" noProof="0" smtClean="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sym typeface="Arial"/>
              </a:rPr>
              <a:pPr marL="0" marR="0" lvl="0" indent="0" algn="r" defTabSz="685800" rtl="0" eaLnBrk="1" fontAlgn="auto" latinLnBrk="0" hangingPunct="1">
                <a:lnSpc>
                  <a:spcPct val="100000"/>
                </a:lnSpc>
                <a:spcBef>
                  <a:spcPts val="0"/>
                </a:spcBef>
                <a:spcAft>
                  <a:spcPts val="0"/>
                </a:spcAft>
                <a:buClrTx/>
                <a:buSzTx/>
                <a:buFont typeface="Arial"/>
                <a:buNone/>
                <a:tabLst/>
                <a:defRPr/>
              </a:pPr>
              <a:t>‹#›</a:t>
            </a:fld>
            <a:endParaRPr kumimoji="0" lang="en-US" sz="750" b="0" i="0" u="none" strike="noStrike" kern="1200" cap="none" spc="0" normalizeH="0" baseline="0" noProof="0" dirty="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sym typeface="Arial"/>
            </a:endParaRPr>
          </a:p>
        </p:txBody>
      </p:sp>
    </p:spTree>
    <p:extLst>
      <p:ext uri="{BB962C8B-B14F-4D97-AF65-F5344CB8AC3E}">
        <p14:creationId xmlns:p14="http://schemas.microsoft.com/office/powerpoint/2010/main" val="16881828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NEW Title Slide 4.1">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7BF40AA-AE6F-5749-8C97-DE3834BA09D0}"/>
              </a:ext>
              <a:ext uri="{C183D7F6-B498-43B3-948B-1728B52AA6E4}">
                <adec:decorative xmlns:adec="http://schemas.microsoft.com/office/drawing/2017/decorative" val="1"/>
              </a:ext>
            </a:extLst>
          </p:cNvPr>
          <p:cNvSpPr/>
          <p:nvPr/>
        </p:nvSpPr>
        <p:spPr>
          <a:xfrm>
            <a:off x="1984376" y="0"/>
            <a:ext cx="10207625" cy="6858000"/>
          </a:xfrm>
          <a:prstGeom prst="rect">
            <a:avLst/>
          </a:prstGeom>
          <a:solidFill>
            <a:srgbClr val="FFBA1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dirty="0">
              <a:ln>
                <a:noFill/>
              </a:ln>
              <a:solidFill>
                <a:srgbClr val="FFFFFF"/>
              </a:solidFill>
              <a:effectLst/>
              <a:uLnTx/>
              <a:uFillTx/>
              <a:latin typeface="Calibri" panose="020F0502020204030204"/>
              <a:ea typeface="+mn-ea"/>
              <a:cs typeface="+mn-cs"/>
              <a:sym typeface="Arial"/>
            </a:endParaRPr>
          </a:p>
        </p:txBody>
      </p:sp>
      <p:sp>
        <p:nvSpPr>
          <p:cNvPr id="14" name="Picture Placeholder 15">
            <a:extLst>
              <a:ext uri="{FF2B5EF4-FFF2-40B4-BE49-F238E27FC236}">
                <a16:creationId xmlns:a16="http://schemas.microsoft.com/office/drawing/2014/main" id="{6EF18240-552B-1149-9D44-905FD72272EE}"/>
              </a:ext>
            </a:extLst>
          </p:cNvPr>
          <p:cNvSpPr>
            <a:spLocks noGrp="1"/>
          </p:cNvSpPr>
          <p:nvPr>
            <p:ph type="pic" sz="quarter" idx="11" hasCustomPrompt="1"/>
          </p:nvPr>
        </p:nvSpPr>
        <p:spPr>
          <a:xfrm>
            <a:off x="1" y="1466850"/>
            <a:ext cx="10735160" cy="5391150"/>
          </a:xfrm>
          <a:prstGeom prst="rect">
            <a:avLst/>
          </a:prstGeom>
          <a:solidFill>
            <a:schemeClr val="bg2">
              <a:lumMod val="75000"/>
            </a:schemeClr>
          </a:solidFill>
        </p:spPr>
        <p:txBody>
          <a:bodyPr anchor="ctr"/>
          <a:lstStyle>
            <a:lvl1pPr marL="0" indent="0" algn="ctr">
              <a:buNone/>
              <a:defRPr/>
            </a:lvl1pPr>
          </a:lstStyle>
          <a:p>
            <a:r>
              <a:rPr lang="en-US" dirty="0"/>
              <a:t>Click to insert a picture</a:t>
            </a:r>
          </a:p>
        </p:txBody>
      </p:sp>
      <p:sp>
        <p:nvSpPr>
          <p:cNvPr id="7" name="Title 6">
            <a:extLst>
              <a:ext uri="{FF2B5EF4-FFF2-40B4-BE49-F238E27FC236}">
                <a16:creationId xmlns:a16="http://schemas.microsoft.com/office/drawing/2014/main" id="{982D310E-7115-43AA-A189-B37D28B723B1}"/>
              </a:ext>
            </a:extLst>
          </p:cNvPr>
          <p:cNvSpPr>
            <a:spLocks noGrp="1"/>
          </p:cNvSpPr>
          <p:nvPr>
            <p:ph type="title" hasCustomPrompt="1"/>
          </p:nvPr>
        </p:nvSpPr>
        <p:spPr>
          <a:xfrm>
            <a:off x="7474626" y="568328"/>
            <a:ext cx="3630471" cy="4603749"/>
          </a:xfrm>
          <a:prstGeom prst="rect">
            <a:avLst/>
          </a:prstGeom>
          <a:solidFill>
            <a:schemeClr val="bg1"/>
          </a:solidFill>
        </p:spPr>
        <p:txBody>
          <a:bodyPr lIns="273600" tIns="274320" rIns="274320"/>
          <a:lstStyle>
            <a:lvl1pPr>
              <a:defRPr>
                <a:latin typeface="Arial" panose="020B0604020202020204" pitchFamily="34" charset="0"/>
                <a:cs typeface="Arial" panose="020B0604020202020204" pitchFamily="34" charset="0"/>
              </a:defRPr>
            </a:lvl1pPr>
          </a:lstStyle>
          <a:p>
            <a:r>
              <a:rPr lang="en-US" dirty="0"/>
              <a:t>Click to add title</a:t>
            </a:r>
          </a:p>
        </p:txBody>
      </p:sp>
      <p:sp>
        <p:nvSpPr>
          <p:cNvPr id="3" name="Subtitle">
            <a:extLst>
              <a:ext uri="{FF2B5EF4-FFF2-40B4-BE49-F238E27FC236}">
                <a16:creationId xmlns:a16="http://schemas.microsoft.com/office/drawing/2014/main" id="{CE068109-718D-4B25-993B-72D6B892A705}"/>
              </a:ext>
            </a:extLst>
          </p:cNvPr>
          <p:cNvSpPr>
            <a:spLocks noGrp="1"/>
          </p:cNvSpPr>
          <p:nvPr>
            <p:ph type="body" sz="quarter" idx="12" hasCustomPrompt="1"/>
          </p:nvPr>
        </p:nvSpPr>
        <p:spPr>
          <a:xfrm>
            <a:off x="7474625" y="4006471"/>
            <a:ext cx="3630587" cy="1165604"/>
          </a:xfrm>
          <a:prstGeom prst="rect">
            <a:avLst/>
          </a:prstGeom>
          <a:solidFill>
            <a:schemeClr val="bg1"/>
          </a:solidFill>
        </p:spPr>
        <p:txBody>
          <a:bodyPr lIns="273600" rIns="90000"/>
          <a:lstStyle>
            <a:lvl1pPr marL="0" indent="0">
              <a:buNone/>
              <a:defRPr>
                <a:latin typeface="Arial" panose="020B0604020202020204" pitchFamily="34" charset="0"/>
                <a:cs typeface="Arial" panose="020B0604020202020204" pitchFamily="34" charset="0"/>
              </a:defRPr>
            </a:lvl1pPr>
          </a:lstStyle>
          <a:p>
            <a:pPr lvl="0"/>
            <a:r>
              <a:rPr lang="en-US" dirty="0"/>
              <a:t>Click to add subtitle</a:t>
            </a:r>
          </a:p>
        </p:txBody>
      </p:sp>
      <p:pic>
        <p:nvPicPr>
          <p:cNvPr id="10" name="Picture 9">
            <a:extLst>
              <a:ext uri="{FF2B5EF4-FFF2-40B4-BE49-F238E27FC236}">
                <a16:creationId xmlns:a16="http://schemas.microsoft.com/office/drawing/2014/main" id="{7A9DC1FD-8034-E548-95C2-CD957F1D0089}"/>
              </a:ext>
              <a:ext uri="{C183D7F6-B498-43B3-948B-1728B52AA6E4}">
                <adec:decorative xmlns:adec="http://schemas.microsoft.com/office/drawing/2017/decorative" val="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239715"/>
            <a:ext cx="1547813" cy="122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Slide Number Placeholder 5">
            <a:extLst>
              <a:ext uri="{FF2B5EF4-FFF2-40B4-BE49-F238E27FC236}">
                <a16:creationId xmlns:a16="http://schemas.microsoft.com/office/drawing/2014/main" id="{3FADDC1B-22E5-C441-BDA9-8EEB86CF3328}"/>
              </a:ext>
            </a:extLst>
          </p:cNvPr>
          <p:cNvSpPr>
            <a:spLocks noGrp="1"/>
          </p:cNvSpPr>
          <p:nvPr>
            <p:ph type="sldNum" sz="quarter" idx="10"/>
          </p:nvPr>
        </p:nvSpPr>
        <p:spPr/>
        <p:txBody>
          <a:bodyPr/>
          <a:lstStyle>
            <a:lvl1pPr>
              <a:defRPr/>
            </a:lvl1pPr>
          </a:lstStyle>
          <a:p>
            <a:pPr marL="0" marR="0" lvl="0" indent="0" algn="r" defTabSz="685800" rtl="0" eaLnBrk="1" fontAlgn="auto" latinLnBrk="0" hangingPunct="1">
              <a:lnSpc>
                <a:spcPct val="100000"/>
              </a:lnSpc>
              <a:spcBef>
                <a:spcPts val="0"/>
              </a:spcBef>
              <a:spcAft>
                <a:spcPts val="0"/>
              </a:spcAft>
              <a:buClrTx/>
              <a:buSzTx/>
              <a:buFont typeface="Arial"/>
              <a:buNone/>
              <a:tabLst/>
              <a:defRPr/>
            </a:pPr>
            <a:fld id="{6C756944-AAA6-A948-ABFF-0210BDF7DF7A}" type="slidenum">
              <a:rPr kumimoji="0" lang="en-US" sz="750" b="0" i="0" u="none" strike="noStrike" kern="1200" cap="none" spc="0" normalizeH="0" baseline="0" noProof="0" smtClean="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Arial"/>
              </a:rPr>
              <a:pPr marL="0" marR="0" lvl="0" indent="0" algn="r" defTabSz="685800" rtl="0" eaLnBrk="1" fontAlgn="auto" latinLnBrk="0" hangingPunct="1">
                <a:lnSpc>
                  <a:spcPct val="100000"/>
                </a:lnSpc>
                <a:spcBef>
                  <a:spcPts val="0"/>
                </a:spcBef>
                <a:spcAft>
                  <a:spcPts val="0"/>
                </a:spcAft>
                <a:buClrTx/>
                <a:buSzTx/>
                <a:buFont typeface="Arial"/>
                <a:buNone/>
                <a:tabLst/>
                <a:defRPr/>
              </a:pPr>
              <a:t>‹#›</a:t>
            </a:fld>
            <a:endParaRPr kumimoji="0" lang="en-US" sz="750" b="0" i="0" u="none" strike="noStrike" kern="1200" cap="none" spc="0" normalizeH="0" baseline="0" noProof="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Arial"/>
            </a:endParaRPr>
          </a:p>
        </p:txBody>
      </p:sp>
      <p:cxnSp>
        <p:nvCxnSpPr>
          <p:cNvPr id="9" name="Straight Connector 8">
            <a:extLst>
              <a:ext uri="{FF2B5EF4-FFF2-40B4-BE49-F238E27FC236}">
                <a16:creationId xmlns:a16="http://schemas.microsoft.com/office/drawing/2014/main" id="{917382D9-3746-3141-8A7A-B32826C50D44}"/>
              </a:ext>
              <a:ext uri="{C183D7F6-B498-43B3-948B-1728B52AA6E4}">
                <adec:decorative xmlns:adec="http://schemas.microsoft.com/office/drawing/2017/decorative" val="1"/>
              </a:ext>
            </a:extLst>
          </p:cNvPr>
          <p:cNvCxnSpPr>
            <a:cxnSpLocks/>
          </p:cNvCxnSpPr>
          <p:nvPr userDrawn="1"/>
        </p:nvCxnSpPr>
        <p:spPr>
          <a:xfrm>
            <a:off x="11139489" y="568325"/>
            <a:ext cx="0" cy="4603750"/>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18240457"/>
      </p:ext>
    </p:extLst>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slide_accent lef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744ED8C-8847-EA41-9338-C6E46B61F79E}"/>
              </a:ext>
              <a:ext uri="{C183D7F6-B498-43B3-948B-1728B52AA6E4}">
                <adec:decorative xmlns:adec="http://schemas.microsoft.com/office/drawing/2017/decorative" val="1"/>
              </a:ext>
            </a:extLst>
          </p:cNvPr>
          <p:cNvSpPr/>
          <p:nvPr/>
        </p:nvSpPr>
        <p:spPr>
          <a:xfrm>
            <a:off x="2" y="555627"/>
            <a:ext cx="1019175" cy="1158875"/>
          </a:xfrm>
          <a:prstGeom prst="rect">
            <a:avLst/>
          </a:prstGeom>
          <a:solidFill>
            <a:srgbClr val="FFBA1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Calibri" panose="020F0502020204030204"/>
              <a:ea typeface="+mn-ea"/>
              <a:cs typeface="+mn-cs"/>
              <a:sym typeface="Arial"/>
            </a:endParaRPr>
          </a:p>
        </p:txBody>
      </p:sp>
      <p:sp>
        <p:nvSpPr>
          <p:cNvPr id="3" name="Title 1"/>
          <p:cNvSpPr>
            <a:spLocks noGrp="1"/>
          </p:cNvSpPr>
          <p:nvPr>
            <p:ph type="title"/>
          </p:nvPr>
        </p:nvSpPr>
        <p:spPr>
          <a:xfrm>
            <a:off x="1183730" y="571500"/>
            <a:ext cx="9966871" cy="1119188"/>
          </a:xfrm>
          <a:prstGeom prst="rect">
            <a:avLst/>
          </a:prstGeom>
        </p:spPr>
        <p:txBody>
          <a:bodyPr anchor="ctr" anchorCtr="0">
            <a:normAutofit/>
          </a:bodyPr>
          <a:lstStyle>
            <a:lvl1pPr>
              <a:defRPr sz="2700">
                <a:latin typeface="Arial" panose="020B0604020202020204" pitchFamily="34" charset="0"/>
                <a:cs typeface="Arial" panose="020B0604020202020204" pitchFamily="34" charset="0"/>
              </a:defRPr>
            </a:lvl1pPr>
          </a:lstStyle>
          <a:p>
            <a:r>
              <a:rPr lang="en-US" dirty="0"/>
              <a:t>Click to edit Master title style</a:t>
            </a:r>
          </a:p>
        </p:txBody>
      </p:sp>
      <p:sp>
        <p:nvSpPr>
          <p:cNvPr id="7" name="Content Placeholder 6">
            <a:extLst>
              <a:ext uri="{FF2B5EF4-FFF2-40B4-BE49-F238E27FC236}">
                <a16:creationId xmlns:a16="http://schemas.microsoft.com/office/drawing/2014/main" id="{52C1CAAB-00F4-184E-88C4-75D6880DC45E}"/>
              </a:ext>
            </a:extLst>
          </p:cNvPr>
          <p:cNvSpPr>
            <a:spLocks noGrp="1"/>
          </p:cNvSpPr>
          <p:nvPr>
            <p:ph sz="quarter" idx="16" hasCustomPrompt="1"/>
          </p:nvPr>
        </p:nvSpPr>
        <p:spPr>
          <a:xfrm>
            <a:off x="1183729" y="1893888"/>
            <a:ext cx="9972675" cy="4475162"/>
          </a:xfrm>
          <a:prstGeom prst="rect">
            <a:avLst/>
          </a:prstGeom>
        </p:spPr>
        <p:txBody>
          <a:bodyPr/>
          <a:lstStyle>
            <a:lvl1pPr marL="0" indent="0">
              <a:buFontTx/>
              <a:buNone/>
              <a:defRPr sz="1200" b="0" i="0">
                <a:latin typeface="Arial" panose="020B0604020202020204" pitchFamily="34" charset="0"/>
                <a:ea typeface="Open Sans Light" panose="020B0306030504020204" pitchFamily="34" charset="0"/>
                <a:cs typeface="Arial" panose="020B0604020202020204" pitchFamily="34" charset="0"/>
              </a:defRPr>
            </a:lvl1pPr>
            <a:lvl2pPr marL="342900" indent="0">
              <a:buFontTx/>
              <a:buNone/>
              <a:defRPr sz="1200" b="0" i="0">
                <a:latin typeface="Open Sans Light" panose="020B0306030504020204" pitchFamily="34" charset="0"/>
                <a:ea typeface="Open Sans Light" panose="020B0306030504020204" pitchFamily="34" charset="0"/>
                <a:cs typeface="Open Sans Light" panose="020B0306030504020204" pitchFamily="34" charset="0"/>
              </a:defRPr>
            </a:lvl2pPr>
            <a:lvl3pPr marL="685800" indent="0">
              <a:buFontTx/>
              <a:buNone/>
              <a:defRPr sz="1200" b="0" i="0">
                <a:latin typeface="Open Sans Light" panose="020B0306030504020204" pitchFamily="34" charset="0"/>
                <a:ea typeface="Open Sans Light" panose="020B0306030504020204" pitchFamily="34" charset="0"/>
                <a:cs typeface="Open Sans Light" panose="020B0306030504020204" pitchFamily="34" charset="0"/>
              </a:defRPr>
            </a:lvl3pPr>
            <a:lvl4pPr marL="1028700" indent="0">
              <a:buFontTx/>
              <a:buNone/>
              <a:defRPr sz="1200" b="0" i="0">
                <a:latin typeface="Open Sans Light" panose="020B0306030504020204" pitchFamily="34" charset="0"/>
                <a:ea typeface="Open Sans Light" panose="020B0306030504020204" pitchFamily="34" charset="0"/>
                <a:cs typeface="Open Sans Light" panose="020B0306030504020204" pitchFamily="34" charset="0"/>
              </a:defRPr>
            </a:lvl4pPr>
            <a:lvl5pPr marL="1371600" indent="0">
              <a:buFontTx/>
              <a:buNone/>
              <a:defRPr sz="1200" b="0" i="0">
                <a:latin typeface="Open Sans Light" panose="020B0306030504020204" pitchFamily="34" charset="0"/>
                <a:ea typeface="Open Sans Light" panose="020B0306030504020204" pitchFamily="34" charset="0"/>
                <a:cs typeface="Open Sans Light" panose="020B0306030504020204" pitchFamily="34" charset="0"/>
              </a:defRPr>
            </a:lvl5pPr>
          </a:lstStyle>
          <a:p>
            <a:pPr lvl="0"/>
            <a:r>
              <a:rPr lang="en-US" dirty="0"/>
              <a:t>Click to edit content</a:t>
            </a:r>
          </a:p>
        </p:txBody>
      </p:sp>
      <p:cxnSp>
        <p:nvCxnSpPr>
          <p:cNvPr id="5" name="Straight Connector 4">
            <a:extLst>
              <a:ext uri="{FF2B5EF4-FFF2-40B4-BE49-F238E27FC236}">
                <a16:creationId xmlns:a16="http://schemas.microsoft.com/office/drawing/2014/main" id="{4AC23712-3DEB-F145-81F4-D8A1E3A471B2}"/>
              </a:ext>
              <a:ext uri="{C183D7F6-B498-43B3-948B-1728B52AA6E4}">
                <adec:decorative xmlns:adec="http://schemas.microsoft.com/office/drawing/2017/decorative" val="1"/>
              </a:ext>
            </a:extLst>
          </p:cNvPr>
          <p:cNvCxnSpPr>
            <a:cxnSpLocks/>
          </p:cNvCxnSpPr>
          <p:nvPr/>
        </p:nvCxnSpPr>
        <p:spPr>
          <a:xfrm>
            <a:off x="1036639" y="555627"/>
            <a:ext cx="0" cy="115411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Slide Number Placeholder 5">
            <a:extLst>
              <a:ext uri="{FF2B5EF4-FFF2-40B4-BE49-F238E27FC236}">
                <a16:creationId xmlns:a16="http://schemas.microsoft.com/office/drawing/2014/main" id="{5F1202A0-9646-4147-8DBB-1BF33177D5D7}"/>
              </a:ext>
            </a:extLst>
          </p:cNvPr>
          <p:cNvSpPr>
            <a:spLocks noGrp="1"/>
          </p:cNvSpPr>
          <p:nvPr>
            <p:ph type="sldNum" sz="quarter" idx="15"/>
          </p:nvPr>
        </p:nvSpPr>
        <p:spPr/>
        <p:txBody>
          <a:bodyPr/>
          <a:lstStyle>
            <a:lvl1pPr>
              <a:defRPr/>
            </a:lvl1pPr>
          </a:lstStyle>
          <a:p>
            <a:pPr marL="0" marR="0" lvl="0" indent="0" algn="r" defTabSz="685800" rtl="0" eaLnBrk="1" fontAlgn="auto" latinLnBrk="0" hangingPunct="1">
              <a:lnSpc>
                <a:spcPct val="100000"/>
              </a:lnSpc>
              <a:spcBef>
                <a:spcPts val="0"/>
              </a:spcBef>
              <a:spcAft>
                <a:spcPts val="0"/>
              </a:spcAft>
              <a:buClrTx/>
              <a:buSzTx/>
              <a:buFont typeface="Arial"/>
              <a:buNone/>
              <a:tabLst/>
              <a:defRPr/>
            </a:pPr>
            <a:fld id="{EEAC2BAD-9516-2B47-9900-7FC05ED2F002}" type="slidenum">
              <a:rPr kumimoji="0" lang="en-US" sz="750" b="0" i="0" u="none" strike="noStrike" kern="1200" cap="none" spc="0" normalizeH="0" baseline="0" noProof="0" smtClean="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Arial"/>
              </a:rPr>
              <a:pPr marL="0" marR="0" lvl="0" indent="0" algn="r" defTabSz="685800" rtl="0" eaLnBrk="1" fontAlgn="auto" latinLnBrk="0" hangingPunct="1">
                <a:lnSpc>
                  <a:spcPct val="100000"/>
                </a:lnSpc>
                <a:spcBef>
                  <a:spcPts val="0"/>
                </a:spcBef>
                <a:spcAft>
                  <a:spcPts val="0"/>
                </a:spcAft>
                <a:buClrTx/>
                <a:buSzTx/>
                <a:buFont typeface="Arial"/>
                <a:buNone/>
                <a:tabLst/>
                <a:defRPr/>
              </a:pPr>
              <a:t>‹#›</a:t>
            </a:fld>
            <a:endParaRPr kumimoji="0" lang="en-US" sz="750" b="0" i="0" u="none" strike="noStrike" kern="1200" cap="none" spc="0" normalizeH="0" baseline="0" noProof="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Arial"/>
            </a:endParaRPr>
          </a:p>
        </p:txBody>
      </p:sp>
    </p:spTree>
    <p:extLst>
      <p:ext uri="{BB962C8B-B14F-4D97-AF65-F5344CB8AC3E}">
        <p14:creationId xmlns:p14="http://schemas.microsoft.com/office/powerpoint/2010/main" val="89999073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slide accent r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8B21293-6FA6-7445-BD11-05A0ADD6C222}"/>
              </a:ext>
              <a:ext uri="{C183D7F6-B498-43B3-948B-1728B52AA6E4}">
                <adec:decorative xmlns:adec="http://schemas.microsoft.com/office/drawing/2017/decorative" val="1"/>
              </a:ext>
            </a:extLst>
          </p:cNvPr>
          <p:cNvSpPr/>
          <p:nvPr/>
        </p:nvSpPr>
        <p:spPr>
          <a:xfrm>
            <a:off x="11142922" y="555627"/>
            <a:ext cx="1049079" cy="1158875"/>
          </a:xfrm>
          <a:prstGeom prst="rect">
            <a:avLst/>
          </a:prstGeom>
          <a:solidFill>
            <a:srgbClr val="FFBA1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Calibri" panose="020F0502020204030204"/>
              <a:ea typeface="+mn-ea"/>
              <a:cs typeface="+mn-cs"/>
              <a:sym typeface="Arial"/>
            </a:endParaRPr>
          </a:p>
        </p:txBody>
      </p:sp>
      <p:sp>
        <p:nvSpPr>
          <p:cNvPr id="3" name="Title 1"/>
          <p:cNvSpPr>
            <a:spLocks noGrp="1"/>
          </p:cNvSpPr>
          <p:nvPr>
            <p:ph type="title"/>
          </p:nvPr>
        </p:nvSpPr>
        <p:spPr>
          <a:xfrm>
            <a:off x="1000850" y="571500"/>
            <a:ext cx="9966871" cy="1119188"/>
          </a:xfrm>
          <a:prstGeom prst="rect">
            <a:avLst/>
          </a:prstGeom>
        </p:spPr>
        <p:txBody>
          <a:bodyPr anchor="ctr" anchorCtr="0">
            <a:normAutofit/>
          </a:bodyPr>
          <a:lstStyle>
            <a:lvl1pPr>
              <a:defRPr sz="2700">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7" name="Content Placeholder 6">
            <a:extLst>
              <a:ext uri="{FF2B5EF4-FFF2-40B4-BE49-F238E27FC236}">
                <a16:creationId xmlns:a16="http://schemas.microsoft.com/office/drawing/2014/main" id="{6184F5C8-ABB1-E340-AD72-5AC3A5C2A929}"/>
              </a:ext>
            </a:extLst>
          </p:cNvPr>
          <p:cNvSpPr>
            <a:spLocks noGrp="1"/>
          </p:cNvSpPr>
          <p:nvPr>
            <p:ph sz="quarter" idx="16" hasCustomPrompt="1"/>
          </p:nvPr>
        </p:nvSpPr>
        <p:spPr>
          <a:xfrm>
            <a:off x="989761" y="1893888"/>
            <a:ext cx="9972675" cy="4475162"/>
          </a:xfrm>
          <a:prstGeom prst="rect">
            <a:avLst/>
          </a:prstGeom>
        </p:spPr>
        <p:txBody>
          <a:bodyPr/>
          <a:lstStyle>
            <a:lvl1pPr marL="0" indent="0">
              <a:buFontTx/>
              <a:buNone/>
              <a:defRPr sz="1200" b="0" i="0">
                <a:latin typeface="Arial" panose="020B0604020202020204" pitchFamily="34" charset="0"/>
                <a:ea typeface="Open Sans Light" panose="020B0306030504020204" pitchFamily="34" charset="0"/>
                <a:cs typeface="Arial" panose="020B0604020202020204" pitchFamily="34" charset="0"/>
              </a:defRPr>
            </a:lvl1pPr>
            <a:lvl2pPr marL="342900" indent="0">
              <a:buFontTx/>
              <a:buNone/>
              <a:defRPr sz="1200" b="0" i="0">
                <a:latin typeface="Open Sans Light" panose="020B0306030504020204" pitchFamily="34" charset="0"/>
                <a:ea typeface="Open Sans Light" panose="020B0306030504020204" pitchFamily="34" charset="0"/>
                <a:cs typeface="Open Sans Light" panose="020B0306030504020204" pitchFamily="34" charset="0"/>
              </a:defRPr>
            </a:lvl2pPr>
            <a:lvl3pPr marL="685800" indent="0">
              <a:buFontTx/>
              <a:buNone/>
              <a:defRPr sz="1200" b="0" i="0">
                <a:latin typeface="Open Sans Light" panose="020B0306030504020204" pitchFamily="34" charset="0"/>
                <a:ea typeface="Open Sans Light" panose="020B0306030504020204" pitchFamily="34" charset="0"/>
                <a:cs typeface="Open Sans Light" panose="020B0306030504020204" pitchFamily="34" charset="0"/>
              </a:defRPr>
            </a:lvl3pPr>
            <a:lvl4pPr marL="1028700" indent="0">
              <a:buFontTx/>
              <a:buNone/>
              <a:defRPr sz="1200" b="0" i="0">
                <a:latin typeface="Open Sans Light" panose="020B0306030504020204" pitchFamily="34" charset="0"/>
                <a:ea typeface="Open Sans Light" panose="020B0306030504020204" pitchFamily="34" charset="0"/>
                <a:cs typeface="Open Sans Light" panose="020B0306030504020204" pitchFamily="34" charset="0"/>
              </a:defRPr>
            </a:lvl4pPr>
            <a:lvl5pPr marL="1371600" indent="0">
              <a:buFontTx/>
              <a:buNone/>
              <a:defRPr sz="1200" b="0" i="0">
                <a:latin typeface="Open Sans Light" panose="020B0306030504020204" pitchFamily="34" charset="0"/>
                <a:ea typeface="Open Sans Light" panose="020B0306030504020204" pitchFamily="34" charset="0"/>
                <a:cs typeface="Open Sans Light" panose="020B0306030504020204" pitchFamily="34" charset="0"/>
              </a:defRPr>
            </a:lvl5pPr>
          </a:lstStyle>
          <a:p>
            <a:pPr lvl="0"/>
            <a:r>
              <a:rPr lang="en-US" dirty="0"/>
              <a:t>Click to edit content</a:t>
            </a:r>
          </a:p>
        </p:txBody>
      </p:sp>
      <p:cxnSp>
        <p:nvCxnSpPr>
          <p:cNvPr id="5" name="Straight Connector 4">
            <a:extLst>
              <a:ext uri="{FF2B5EF4-FFF2-40B4-BE49-F238E27FC236}">
                <a16:creationId xmlns:a16="http://schemas.microsoft.com/office/drawing/2014/main" id="{A9563D79-D413-6C4E-AF46-45AD23481DA0}"/>
              </a:ext>
              <a:ext uri="{C183D7F6-B498-43B3-948B-1728B52AA6E4}">
                <adec:decorative xmlns:adec="http://schemas.microsoft.com/office/drawing/2017/decorative" val="1"/>
              </a:ext>
            </a:extLst>
          </p:cNvPr>
          <p:cNvCxnSpPr>
            <a:cxnSpLocks/>
          </p:cNvCxnSpPr>
          <p:nvPr/>
        </p:nvCxnSpPr>
        <p:spPr>
          <a:xfrm>
            <a:off x="11131549" y="555627"/>
            <a:ext cx="0" cy="115411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Slide Number Placeholder 5">
            <a:extLst>
              <a:ext uri="{FF2B5EF4-FFF2-40B4-BE49-F238E27FC236}">
                <a16:creationId xmlns:a16="http://schemas.microsoft.com/office/drawing/2014/main" id="{3B6DE9E4-24AE-FD46-93D2-E9B05008A6D5}"/>
              </a:ext>
            </a:extLst>
          </p:cNvPr>
          <p:cNvSpPr>
            <a:spLocks noGrp="1"/>
          </p:cNvSpPr>
          <p:nvPr>
            <p:ph type="sldNum" sz="quarter" idx="15"/>
          </p:nvPr>
        </p:nvSpPr>
        <p:spPr/>
        <p:txBody>
          <a:bodyPr/>
          <a:lstStyle>
            <a:lvl1pPr>
              <a:defRPr/>
            </a:lvl1pPr>
          </a:lstStyle>
          <a:p>
            <a:pPr marL="0" marR="0" lvl="0" indent="0" algn="r" defTabSz="685800" rtl="0" eaLnBrk="1" fontAlgn="auto" latinLnBrk="0" hangingPunct="1">
              <a:lnSpc>
                <a:spcPct val="100000"/>
              </a:lnSpc>
              <a:spcBef>
                <a:spcPts val="0"/>
              </a:spcBef>
              <a:spcAft>
                <a:spcPts val="0"/>
              </a:spcAft>
              <a:buClrTx/>
              <a:buSzTx/>
              <a:buFont typeface="Arial"/>
              <a:buNone/>
              <a:tabLst/>
              <a:defRPr/>
            </a:pPr>
            <a:fld id="{449BB740-7204-9B4C-9E22-6EC5FC26FE50}" type="slidenum">
              <a:rPr kumimoji="0" lang="en-US" sz="750" b="0" i="0" u="none" strike="noStrike" kern="1200" cap="none" spc="0" normalizeH="0" baseline="0" noProof="0" smtClean="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Arial"/>
              </a:rPr>
              <a:pPr marL="0" marR="0" lvl="0" indent="0" algn="r" defTabSz="685800" rtl="0" eaLnBrk="1" fontAlgn="auto" latinLnBrk="0" hangingPunct="1">
                <a:lnSpc>
                  <a:spcPct val="100000"/>
                </a:lnSpc>
                <a:spcBef>
                  <a:spcPts val="0"/>
                </a:spcBef>
                <a:spcAft>
                  <a:spcPts val="0"/>
                </a:spcAft>
                <a:buClrTx/>
                <a:buSzTx/>
                <a:buFont typeface="Arial"/>
                <a:buNone/>
                <a:tabLst/>
                <a:defRPr/>
              </a:pPr>
              <a:t>‹#›</a:t>
            </a:fld>
            <a:endParaRPr kumimoji="0" lang="en-US" sz="750" b="0" i="0" u="none" strike="noStrike" kern="1200" cap="none" spc="0" normalizeH="0" baseline="0" noProof="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Arial"/>
            </a:endParaRPr>
          </a:p>
        </p:txBody>
      </p:sp>
    </p:spTree>
    <p:extLst>
      <p:ext uri="{BB962C8B-B14F-4D97-AF65-F5344CB8AC3E}">
        <p14:creationId xmlns:p14="http://schemas.microsoft.com/office/powerpoint/2010/main" val="191262014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slide_ 2 column bulle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D8D6D37C-7584-E94F-BD5E-47BD8D71902C}"/>
              </a:ext>
              <a:ext uri="{C183D7F6-B498-43B3-948B-1728B52AA6E4}">
                <adec:decorative xmlns:adec="http://schemas.microsoft.com/office/drawing/2017/decorative" val="1"/>
              </a:ext>
            </a:extLst>
          </p:cNvPr>
          <p:cNvSpPr/>
          <p:nvPr/>
        </p:nvSpPr>
        <p:spPr>
          <a:xfrm>
            <a:off x="2" y="555627"/>
            <a:ext cx="1019175" cy="1158875"/>
          </a:xfrm>
          <a:prstGeom prst="rect">
            <a:avLst/>
          </a:prstGeom>
          <a:solidFill>
            <a:srgbClr val="FFBA1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Calibri" panose="020F0502020204030204"/>
              <a:ea typeface="+mn-ea"/>
              <a:cs typeface="+mn-cs"/>
              <a:sym typeface="Arial"/>
            </a:endParaRPr>
          </a:p>
        </p:txBody>
      </p:sp>
      <p:sp>
        <p:nvSpPr>
          <p:cNvPr id="3" name="Title 1"/>
          <p:cNvSpPr>
            <a:spLocks noGrp="1"/>
          </p:cNvSpPr>
          <p:nvPr>
            <p:ph type="title"/>
          </p:nvPr>
        </p:nvSpPr>
        <p:spPr>
          <a:xfrm>
            <a:off x="1183730" y="571500"/>
            <a:ext cx="9966871" cy="1119188"/>
          </a:xfrm>
          <a:prstGeom prst="rect">
            <a:avLst/>
          </a:prstGeom>
        </p:spPr>
        <p:txBody>
          <a:bodyPr anchor="ctr" anchorCtr="0">
            <a:normAutofit/>
          </a:bodyPr>
          <a:lstStyle>
            <a:lvl1pPr>
              <a:defRPr sz="2700">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11" name="Content Placeholder 6">
            <a:extLst>
              <a:ext uri="{FF2B5EF4-FFF2-40B4-BE49-F238E27FC236}">
                <a16:creationId xmlns:a16="http://schemas.microsoft.com/office/drawing/2014/main" id="{3BC62C5E-ABAA-C345-B3BA-BEDA7732E3B8}"/>
              </a:ext>
            </a:extLst>
          </p:cNvPr>
          <p:cNvSpPr>
            <a:spLocks noGrp="1"/>
          </p:cNvSpPr>
          <p:nvPr>
            <p:ph sz="quarter" idx="18" hasCustomPrompt="1"/>
          </p:nvPr>
        </p:nvSpPr>
        <p:spPr>
          <a:xfrm>
            <a:off x="6262801" y="1895681"/>
            <a:ext cx="4883915" cy="4475162"/>
          </a:xfrm>
          <a:prstGeom prst="rect">
            <a:avLst/>
          </a:prstGeom>
        </p:spPr>
        <p:txBody>
          <a:bodyPr/>
          <a:lstStyle>
            <a:lvl1pPr marL="0" indent="0">
              <a:buFontTx/>
              <a:buNone/>
              <a:defRPr sz="1200" b="0" i="0">
                <a:latin typeface="Arial" panose="020B0604020202020204" pitchFamily="34" charset="0"/>
                <a:ea typeface="Open Sans Light" panose="020B0306030504020204" pitchFamily="34" charset="0"/>
                <a:cs typeface="Arial" panose="020B0604020202020204" pitchFamily="34" charset="0"/>
              </a:defRPr>
            </a:lvl1pPr>
            <a:lvl2pPr marL="342900" indent="0">
              <a:buFontTx/>
              <a:buNone/>
              <a:defRPr sz="1200" b="0" i="0">
                <a:latin typeface="Open Sans Light" panose="020B0306030504020204" pitchFamily="34" charset="0"/>
                <a:ea typeface="Open Sans Light" panose="020B0306030504020204" pitchFamily="34" charset="0"/>
                <a:cs typeface="Open Sans Light" panose="020B0306030504020204" pitchFamily="34" charset="0"/>
              </a:defRPr>
            </a:lvl2pPr>
            <a:lvl3pPr marL="685800" indent="0">
              <a:buFontTx/>
              <a:buNone/>
              <a:defRPr sz="1200" b="0" i="0">
                <a:latin typeface="Open Sans Light" panose="020B0306030504020204" pitchFamily="34" charset="0"/>
                <a:ea typeface="Open Sans Light" panose="020B0306030504020204" pitchFamily="34" charset="0"/>
                <a:cs typeface="Open Sans Light" panose="020B0306030504020204" pitchFamily="34" charset="0"/>
              </a:defRPr>
            </a:lvl3pPr>
            <a:lvl4pPr marL="1028700" indent="0">
              <a:buFontTx/>
              <a:buNone/>
              <a:defRPr sz="1200" b="0" i="0">
                <a:latin typeface="Open Sans Light" panose="020B0306030504020204" pitchFamily="34" charset="0"/>
                <a:ea typeface="Open Sans Light" panose="020B0306030504020204" pitchFamily="34" charset="0"/>
                <a:cs typeface="Open Sans Light" panose="020B0306030504020204" pitchFamily="34" charset="0"/>
              </a:defRPr>
            </a:lvl4pPr>
            <a:lvl5pPr marL="1371600" indent="0">
              <a:buFontTx/>
              <a:buNone/>
              <a:defRPr sz="1200" b="0" i="0">
                <a:latin typeface="Open Sans Light" panose="020B0306030504020204" pitchFamily="34" charset="0"/>
                <a:ea typeface="Open Sans Light" panose="020B0306030504020204" pitchFamily="34" charset="0"/>
                <a:cs typeface="Open Sans Light" panose="020B0306030504020204" pitchFamily="34" charset="0"/>
              </a:defRPr>
            </a:lvl5pPr>
          </a:lstStyle>
          <a:p>
            <a:pPr lvl="0"/>
            <a:r>
              <a:rPr lang="en-US" dirty="0"/>
              <a:t>Click to edit content</a:t>
            </a:r>
          </a:p>
        </p:txBody>
      </p:sp>
      <p:sp>
        <p:nvSpPr>
          <p:cNvPr id="10" name="Content Placeholder 6">
            <a:extLst>
              <a:ext uri="{FF2B5EF4-FFF2-40B4-BE49-F238E27FC236}">
                <a16:creationId xmlns:a16="http://schemas.microsoft.com/office/drawing/2014/main" id="{CC0DC4FF-3BCC-4043-AC81-2145CE625517}"/>
              </a:ext>
            </a:extLst>
          </p:cNvPr>
          <p:cNvSpPr>
            <a:spLocks noGrp="1"/>
          </p:cNvSpPr>
          <p:nvPr>
            <p:ph sz="quarter" idx="17" hasCustomPrompt="1"/>
          </p:nvPr>
        </p:nvSpPr>
        <p:spPr>
          <a:xfrm>
            <a:off x="1183729" y="1893888"/>
            <a:ext cx="4883915" cy="4475162"/>
          </a:xfrm>
          <a:prstGeom prst="rect">
            <a:avLst/>
          </a:prstGeom>
        </p:spPr>
        <p:txBody>
          <a:bodyPr/>
          <a:lstStyle>
            <a:lvl1pPr marL="0" indent="0">
              <a:buFontTx/>
              <a:buNone/>
              <a:defRPr sz="1200" b="0" i="0">
                <a:latin typeface="Arial" panose="020B0604020202020204" pitchFamily="34" charset="0"/>
                <a:ea typeface="Open Sans Light" panose="020B0306030504020204" pitchFamily="34" charset="0"/>
                <a:cs typeface="Arial" panose="020B0604020202020204" pitchFamily="34" charset="0"/>
              </a:defRPr>
            </a:lvl1pPr>
            <a:lvl2pPr marL="342900" indent="0">
              <a:buFontTx/>
              <a:buNone/>
              <a:defRPr sz="1200" b="0" i="0">
                <a:latin typeface="Open Sans Light" panose="020B0306030504020204" pitchFamily="34" charset="0"/>
                <a:ea typeface="Open Sans Light" panose="020B0306030504020204" pitchFamily="34" charset="0"/>
                <a:cs typeface="Open Sans Light" panose="020B0306030504020204" pitchFamily="34" charset="0"/>
              </a:defRPr>
            </a:lvl2pPr>
            <a:lvl3pPr marL="685800" indent="0">
              <a:buFontTx/>
              <a:buNone/>
              <a:defRPr sz="1200" b="0" i="0">
                <a:latin typeface="Open Sans Light" panose="020B0306030504020204" pitchFamily="34" charset="0"/>
                <a:ea typeface="Open Sans Light" panose="020B0306030504020204" pitchFamily="34" charset="0"/>
                <a:cs typeface="Open Sans Light" panose="020B0306030504020204" pitchFamily="34" charset="0"/>
              </a:defRPr>
            </a:lvl3pPr>
            <a:lvl4pPr marL="1028700" indent="0">
              <a:buFontTx/>
              <a:buNone/>
              <a:defRPr sz="1200" b="0" i="0">
                <a:latin typeface="Open Sans Light" panose="020B0306030504020204" pitchFamily="34" charset="0"/>
                <a:ea typeface="Open Sans Light" panose="020B0306030504020204" pitchFamily="34" charset="0"/>
                <a:cs typeface="Open Sans Light" panose="020B0306030504020204" pitchFamily="34" charset="0"/>
              </a:defRPr>
            </a:lvl4pPr>
            <a:lvl5pPr marL="1371600" indent="0">
              <a:buFontTx/>
              <a:buNone/>
              <a:defRPr sz="1200" b="0" i="0">
                <a:latin typeface="Open Sans Light" panose="020B0306030504020204" pitchFamily="34" charset="0"/>
                <a:ea typeface="Open Sans Light" panose="020B0306030504020204" pitchFamily="34" charset="0"/>
                <a:cs typeface="Open Sans Light" panose="020B0306030504020204" pitchFamily="34" charset="0"/>
              </a:defRPr>
            </a:lvl5pPr>
          </a:lstStyle>
          <a:p>
            <a:pPr lvl="0"/>
            <a:r>
              <a:rPr lang="en-US" dirty="0"/>
              <a:t>Click to edit content</a:t>
            </a:r>
          </a:p>
        </p:txBody>
      </p:sp>
      <p:cxnSp>
        <p:nvCxnSpPr>
          <p:cNvPr id="6" name="Straight Connector 5">
            <a:extLst>
              <a:ext uri="{FF2B5EF4-FFF2-40B4-BE49-F238E27FC236}">
                <a16:creationId xmlns:a16="http://schemas.microsoft.com/office/drawing/2014/main" id="{77829038-C33E-E14F-A39E-A9A3AB5CFBF1}"/>
              </a:ext>
              <a:ext uri="{C183D7F6-B498-43B3-948B-1728B52AA6E4}">
                <adec:decorative xmlns:adec="http://schemas.microsoft.com/office/drawing/2017/decorative" val="1"/>
              </a:ext>
            </a:extLst>
          </p:cNvPr>
          <p:cNvCxnSpPr>
            <a:cxnSpLocks/>
          </p:cNvCxnSpPr>
          <p:nvPr/>
        </p:nvCxnSpPr>
        <p:spPr>
          <a:xfrm>
            <a:off x="1036639" y="555627"/>
            <a:ext cx="0" cy="115411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Slide Number Placeholder 5">
            <a:extLst>
              <a:ext uri="{FF2B5EF4-FFF2-40B4-BE49-F238E27FC236}">
                <a16:creationId xmlns:a16="http://schemas.microsoft.com/office/drawing/2014/main" id="{D683BD36-B2E0-E34D-A0C0-77A7165923F9}"/>
              </a:ext>
            </a:extLst>
          </p:cNvPr>
          <p:cNvSpPr>
            <a:spLocks noGrp="1"/>
          </p:cNvSpPr>
          <p:nvPr>
            <p:ph type="sldNum" sz="quarter" idx="16"/>
          </p:nvPr>
        </p:nvSpPr>
        <p:spPr/>
        <p:txBody>
          <a:bodyPr/>
          <a:lstStyle>
            <a:lvl1pPr>
              <a:defRPr/>
            </a:lvl1pPr>
          </a:lstStyle>
          <a:p>
            <a:pPr marL="0" marR="0" lvl="0" indent="0" algn="r" defTabSz="685800" rtl="0" eaLnBrk="1" fontAlgn="auto" latinLnBrk="0" hangingPunct="1">
              <a:lnSpc>
                <a:spcPct val="100000"/>
              </a:lnSpc>
              <a:spcBef>
                <a:spcPts val="0"/>
              </a:spcBef>
              <a:spcAft>
                <a:spcPts val="0"/>
              </a:spcAft>
              <a:buClrTx/>
              <a:buSzTx/>
              <a:buFont typeface="Arial"/>
              <a:buNone/>
              <a:tabLst/>
              <a:defRPr/>
            </a:pPr>
            <a:fld id="{16F0F2AA-7572-DC4D-AB68-865F32F517C3}" type="slidenum">
              <a:rPr kumimoji="0" lang="en-US" sz="750" b="0" i="0" u="none" strike="noStrike" kern="1200" cap="none" spc="0" normalizeH="0" baseline="0" noProof="0" smtClean="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Arial"/>
              </a:rPr>
              <a:pPr marL="0" marR="0" lvl="0" indent="0" algn="r" defTabSz="685800" rtl="0" eaLnBrk="1" fontAlgn="auto" latinLnBrk="0" hangingPunct="1">
                <a:lnSpc>
                  <a:spcPct val="100000"/>
                </a:lnSpc>
                <a:spcBef>
                  <a:spcPts val="0"/>
                </a:spcBef>
                <a:spcAft>
                  <a:spcPts val="0"/>
                </a:spcAft>
                <a:buClrTx/>
                <a:buSzTx/>
                <a:buFont typeface="Arial"/>
                <a:buNone/>
                <a:tabLst/>
                <a:defRPr/>
              </a:pPr>
              <a:t>‹#›</a:t>
            </a:fld>
            <a:endParaRPr kumimoji="0" lang="en-US" sz="750" b="0" i="0" u="none" strike="noStrike" kern="1200" cap="none" spc="0" normalizeH="0" baseline="0" noProof="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Arial"/>
            </a:endParaRPr>
          </a:p>
        </p:txBody>
      </p:sp>
    </p:spTree>
    <p:extLst>
      <p:ext uri="{BB962C8B-B14F-4D97-AF65-F5344CB8AC3E}">
        <p14:creationId xmlns:p14="http://schemas.microsoft.com/office/powerpoint/2010/main" val="3528367508"/>
      </p:ext>
    </p:extLst>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 slide with photo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3DC312F-B9C0-D744-AD30-A434A20A7DEF}"/>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1901810" y="0"/>
            <a:ext cx="10290191" cy="6858000"/>
          </a:xfrm>
          <a:prstGeom prst="rect">
            <a:avLst/>
          </a:prstGeom>
        </p:spPr>
      </p:pic>
      <p:cxnSp>
        <p:nvCxnSpPr>
          <p:cNvPr id="6" name="Straight Connector 5">
            <a:extLst>
              <a:ext uri="{FF2B5EF4-FFF2-40B4-BE49-F238E27FC236}">
                <a16:creationId xmlns:a16="http://schemas.microsoft.com/office/drawing/2014/main" id="{C622D27A-F32D-EB48-9A03-1735E67359D1}"/>
              </a:ext>
              <a:ext uri="{C183D7F6-B498-43B3-948B-1728B52AA6E4}">
                <adec:decorative xmlns:adec="http://schemas.microsoft.com/office/drawing/2017/decorative" val="1"/>
              </a:ext>
            </a:extLst>
          </p:cNvPr>
          <p:cNvCxnSpPr>
            <a:cxnSpLocks/>
          </p:cNvCxnSpPr>
          <p:nvPr/>
        </p:nvCxnSpPr>
        <p:spPr>
          <a:xfrm>
            <a:off x="960439" y="555625"/>
            <a:ext cx="0" cy="5164138"/>
          </a:xfrm>
          <a:prstGeom prst="line">
            <a:avLst/>
          </a:prstGeom>
          <a:ln w="63500">
            <a:solidFill>
              <a:srgbClr val="FFBA1C"/>
            </a:solidFill>
          </a:ln>
        </p:spPr>
        <p:style>
          <a:lnRef idx="1">
            <a:schemeClr val="accent1"/>
          </a:lnRef>
          <a:fillRef idx="0">
            <a:schemeClr val="accent1"/>
          </a:fillRef>
          <a:effectRef idx="0">
            <a:schemeClr val="accent1"/>
          </a:effectRef>
          <a:fontRef idx="minor">
            <a:schemeClr val="tx1"/>
          </a:fontRef>
        </p:style>
      </p:cxnSp>
      <p:sp>
        <p:nvSpPr>
          <p:cNvPr id="7" name="Title 1"/>
          <p:cNvSpPr>
            <a:spLocks noGrp="1"/>
          </p:cNvSpPr>
          <p:nvPr>
            <p:ph type="title"/>
          </p:nvPr>
        </p:nvSpPr>
        <p:spPr>
          <a:xfrm>
            <a:off x="1001682" y="574677"/>
            <a:ext cx="6135687" cy="2339975"/>
          </a:xfrm>
          <a:prstGeom prst="rect">
            <a:avLst/>
          </a:prstGeom>
          <a:solidFill>
            <a:schemeClr val="bg1"/>
          </a:solidFill>
        </p:spPr>
        <p:txBody>
          <a:bodyPr lIns="273600" tIns="180000" anchor="t" anchorCtr="0">
            <a:normAutofit/>
          </a:bodyPr>
          <a:lstStyle>
            <a:lvl1pPr>
              <a:defRPr sz="2700">
                <a:latin typeface="Arial" panose="020B0604020202020204" pitchFamily="34" charset="0"/>
                <a:cs typeface="Arial" panose="020B0604020202020204" pitchFamily="34" charset="0"/>
              </a:defRPr>
            </a:lvl1pPr>
          </a:lstStyle>
          <a:p>
            <a:r>
              <a:rPr lang="en-US" dirty="0"/>
              <a:t>Click to edit Master title style</a:t>
            </a:r>
          </a:p>
        </p:txBody>
      </p:sp>
      <p:sp>
        <p:nvSpPr>
          <p:cNvPr id="8" name="Content Placeholder 6">
            <a:extLst>
              <a:ext uri="{FF2B5EF4-FFF2-40B4-BE49-F238E27FC236}">
                <a16:creationId xmlns:a16="http://schemas.microsoft.com/office/drawing/2014/main" id="{BA9BF079-2451-A341-87BE-81C474B9E109}"/>
              </a:ext>
            </a:extLst>
          </p:cNvPr>
          <p:cNvSpPr>
            <a:spLocks noGrp="1"/>
          </p:cNvSpPr>
          <p:nvPr>
            <p:ph sz="quarter" idx="16" hasCustomPrompt="1"/>
          </p:nvPr>
        </p:nvSpPr>
        <p:spPr>
          <a:xfrm>
            <a:off x="1001680" y="2728885"/>
            <a:ext cx="6135688" cy="2990878"/>
          </a:xfrm>
          <a:prstGeom prst="rect">
            <a:avLst/>
          </a:prstGeom>
          <a:solidFill>
            <a:schemeClr val="bg1"/>
          </a:solidFill>
        </p:spPr>
        <p:txBody>
          <a:bodyPr lIns="273600"/>
          <a:lstStyle>
            <a:lvl1pPr marL="0" indent="0">
              <a:buFontTx/>
              <a:buNone/>
              <a:defRPr sz="1200" b="0" i="0">
                <a:latin typeface="Arial" panose="020B0604020202020204" pitchFamily="34" charset="0"/>
                <a:ea typeface="Open Sans Light" panose="020B0306030504020204" pitchFamily="34" charset="0"/>
                <a:cs typeface="Arial" panose="020B0604020202020204" pitchFamily="34" charset="0"/>
              </a:defRPr>
            </a:lvl1pPr>
            <a:lvl2pPr marL="342900" indent="0">
              <a:buFontTx/>
              <a:buNone/>
              <a:defRPr sz="1200"/>
            </a:lvl2pPr>
            <a:lvl3pPr marL="685800" indent="0">
              <a:buFontTx/>
              <a:buNone/>
              <a:defRPr sz="1200"/>
            </a:lvl3pPr>
            <a:lvl4pPr marL="1028700" indent="0">
              <a:buFontTx/>
              <a:buNone/>
              <a:defRPr sz="1200"/>
            </a:lvl4pPr>
            <a:lvl5pPr marL="1371600" indent="0">
              <a:buFontTx/>
              <a:buNone/>
              <a:defRPr sz="1200"/>
            </a:lvl5pPr>
          </a:lstStyle>
          <a:p>
            <a:pPr lvl="0"/>
            <a:r>
              <a:rPr lang="en-US" dirty="0"/>
              <a:t>Click to add content</a:t>
            </a:r>
          </a:p>
        </p:txBody>
      </p:sp>
      <p:sp>
        <p:nvSpPr>
          <p:cNvPr id="9" name="Slide Number Placeholder 5">
            <a:extLst>
              <a:ext uri="{FF2B5EF4-FFF2-40B4-BE49-F238E27FC236}">
                <a16:creationId xmlns:a16="http://schemas.microsoft.com/office/drawing/2014/main" id="{3B299BF0-56A4-6243-9705-509FD3434C3D}"/>
              </a:ext>
            </a:extLst>
          </p:cNvPr>
          <p:cNvSpPr>
            <a:spLocks noGrp="1"/>
          </p:cNvSpPr>
          <p:nvPr>
            <p:ph type="sldNum" sz="quarter" idx="15"/>
          </p:nvPr>
        </p:nvSpPr>
        <p:spPr/>
        <p:txBody>
          <a:bodyPr/>
          <a:lstStyle>
            <a:lvl1pPr>
              <a:defRPr/>
            </a:lvl1pPr>
          </a:lstStyle>
          <a:p>
            <a:pPr marL="0" marR="0" lvl="0" indent="0" algn="r" defTabSz="685800" rtl="0" eaLnBrk="1" fontAlgn="auto" latinLnBrk="0" hangingPunct="1">
              <a:lnSpc>
                <a:spcPct val="100000"/>
              </a:lnSpc>
              <a:spcBef>
                <a:spcPts val="0"/>
              </a:spcBef>
              <a:spcAft>
                <a:spcPts val="0"/>
              </a:spcAft>
              <a:buClrTx/>
              <a:buSzTx/>
              <a:buFont typeface="Arial"/>
              <a:buNone/>
              <a:tabLst/>
              <a:defRPr/>
            </a:pPr>
            <a:fld id="{6F595438-EECC-A345-B33C-CAAAFDC6CD59}" type="slidenum">
              <a:rPr kumimoji="0" lang="en-US" sz="750" b="0" i="0" u="none" strike="noStrike" kern="1200" cap="none" spc="0" normalizeH="0" baseline="0" noProof="0" smtClean="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Arial"/>
              </a:rPr>
              <a:pPr marL="0" marR="0" lvl="0" indent="0" algn="r" defTabSz="685800" rtl="0" eaLnBrk="1" fontAlgn="auto" latinLnBrk="0" hangingPunct="1">
                <a:lnSpc>
                  <a:spcPct val="100000"/>
                </a:lnSpc>
                <a:spcBef>
                  <a:spcPts val="0"/>
                </a:spcBef>
                <a:spcAft>
                  <a:spcPts val="0"/>
                </a:spcAft>
                <a:buClrTx/>
                <a:buSzTx/>
                <a:buFont typeface="Arial"/>
                <a:buNone/>
                <a:tabLst/>
                <a:defRPr/>
              </a:pPr>
              <a:t>‹#›</a:t>
            </a:fld>
            <a:endParaRPr kumimoji="0" lang="en-US" sz="750" b="0" i="0" u="none" strike="noStrike" kern="1200" cap="none" spc="0" normalizeH="0" baseline="0" noProof="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Arial"/>
            </a:endParaRPr>
          </a:p>
        </p:txBody>
      </p:sp>
    </p:spTree>
    <p:extLst>
      <p:ext uri="{BB962C8B-B14F-4D97-AF65-F5344CB8AC3E}">
        <p14:creationId xmlns:p14="http://schemas.microsoft.com/office/powerpoint/2010/main" val="23553348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NEW Content slide with photo 2.1">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77A58855-A5D2-4F64-98FE-895EDDFE9C2A}"/>
              </a:ext>
            </a:extLst>
          </p:cNvPr>
          <p:cNvSpPr>
            <a:spLocks noGrp="1"/>
          </p:cNvSpPr>
          <p:nvPr>
            <p:ph type="pic" sz="quarter" idx="17" hasCustomPrompt="1"/>
          </p:nvPr>
        </p:nvSpPr>
        <p:spPr>
          <a:xfrm>
            <a:off x="1901826" y="0"/>
            <a:ext cx="10290175" cy="6858000"/>
          </a:xfrm>
          <a:prstGeom prst="rect">
            <a:avLst/>
          </a:prstGeom>
          <a:solidFill>
            <a:srgbClr val="A3ACAC"/>
          </a:solidFill>
        </p:spPr>
        <p:txBody>
          <a:bodyPr/>
          <a:lstStyle>
            <a:lvl1pPr marL="0" indent="0" algn="ctr">
              <a:buNone/>
              <a:defRPr/>
            </a:lvl1pPr>
          </a:lstStyle>
          <a:p>
            <a:r>
              <a:rPr lang="en-US" dirty="0"/>
              <a:t>Click to insert picture</a:t>
            </a:r>
          </a:p>
        </p:txBody>
      </p:sp>
      <p:sp>
        <p:nvSpPr>
          <p:cNvPr id="7" name="Title 1"/>
          <p:cNvSpPr>
            <a:spLocks noGrp="1"/>
          </p:cNvSpPr>
          <p:nvPr>
            <p:ph type="title"/>
          </p:nvPr>
        </p:nvSpPr>
        <p:spPr>
          <a:xfrm>
            <a:off x="1003614" y="555625"/>
            <a:ext cx="6092511" cy="2273300"/>
          </a:xfrm>
          <a:prstGeom prst="rect">
            <a:avLst/>
          </a:prstGeom>
          <a:solidFill>
            <a:schemeClr val="bg1"/>
          </a:solidFill>
        </p:spPr>
        <p:txBody>
          <a:bodyPr lIns="273600" tIns="180000" anchor="t" anchorCtr="0">
            <a:normAutofit/>
          </a:bodyPr>
          <a:lstStyle>
            <a:lvl1pPr>
              <a:spcBef>
                <a:spcPts val="0"/>
              </a:spcBef>
              <a:defRPr sz="2700">
                <a:latin typeface="Arial" panose="020B0604020202020204" pitchFamily="34" charset="0"/>
                <a:cs typeface="Arial" panose="020B0604020202020204" pitchFamily="34" charset="0"/>
              </a:defRPr>
            </a:lvl1pPr>
          </a:lstStyle>
          <a:p>
            <a:r>
              <a:rPr lang="en-US" dirty="0"/>
              <a:t>Click to edit Master title style</a:t>
            </a:r>
          </a:p>
        </p:txBody>
      </p:sp>
      <p:sp>
        <p:nvSpPr>
          <p:cNvPr id="8" name="Content Placeholder 6">
            <a:extLst>
              <a:ext uri="{FF2B5EF4-FFF2-40B4-BE49-F238E27FC236}">
                <a16:creationId xmlns:a16="http://schemas.microsoft.com/office/drawing/2014/main" id="{BA9BF079-2451-A341-87BE-81C474B9E109}"/>
              </a:ext>
            </a:extLst>
          </p:cNvPr>
          <p:cNvSpPr>
            <a:spLocks noGrp="1"/>
          </p:cNvSpPr>
          <p:nvPr>
            <p:ph sz="quarter" idx="16" hasCustomPrompt="1"/>
          </p:nvPr>
        </p:nvSpPr>
        <p:spPr>
          <a:xfrm>
            <a:off x="1003882" y="2728914"/>
            <a:ext cx="6073913" cy="2990851"/>
          </a:xfrm>
          <a:prstGeom prst="rect">
            <a:avLst/>
          </a:prstGeom>
          <a:solidFill>
            <a:schemeClr val="bg1"/>
          </a:solidFill>
        </p:spPr>
        <p:txBody>
          <a:bodyPr lIns="273600" tIns="91440"/>
          <a:lstStyle>
            <a:lvl1pPr marL="0" indent="0">
              <a:buFontTx/>
              <a:buNone/>
              <a:defRPr sz="1200" b="0" i="0">
                <a:latin typeface="Arial" panose="020B0604020202020204" pitchFamily="34" charset="0"/>
                <a:ea typeface="Open Sans Light" panose="020B0306030504020204" pitchFamily="34" charset="0"/>
                <a:cs typeface="Arial" panose="020B0604020202020204" pitchFamily="34" charset="0"/>
              </a:defRPr>
            </a:lvl1pPr>
            <a:lvl2pPr marL="342900" indent="0">
              <a:buFontTx/>
              <a:buNone/>
              <a:defRPr sz="1200"/>
            </a:lvl2pPr>
            <a:lvl3pPr marL="685800" indent="0">
              <a:buFontTx/>
              <a:buNone/>
              <a:defRPr sz="1200"/>
            </a:lvl3pPr>
            <a:lvl4pPr marL="1028700" indent="0">
              <a:buFontTx/>
              <a:buNone/>
              <a:defRPr sz="1200"/>
            </a:lvl4pPr>
            <a:lvl5pPr marL="1371600" indent="0">
              <a:buFontTx/>
              <a:buNone/>
              <a:defRPr sz="1200"/>
            </a:lvl5pPr>
          </a:lstStyle>
          <a:p>
            <a:pPr lvl="0"/>
            <a:r>
              <a:rPr lang="en-US" dirty="0"/>
              <a:t>Click to add content</a:t>
            </a:r>
          </a:p>
        </p:txBody>
      </p:sp>
      <p:cxnSp>
        <p:nvCxnSpPr>
          <p:cNvPr id="6" name="Straight Connector 5">
            <a:extLst>
              <a:ext uri="{FF2B5EF4-FFF2-40B4-BE49-F238E27FC236}">
                <a16:creationId xmlns:a16="http://schemas.microsoft.com/office/drawing/2014/main" id="{C622D27A-F32D-EB48-9A03-1735E67359D1}"/>
              </a:ext>
              <a:ext uri="{C183D7F6-B498-43B3-948B-1728B52AA6E4}">
                <adec:decorative xmlns:adec="http://schemas.microsoft.com/office/drawing/2017/decorative" val="1"/>
              </a:ext>
            </a:extLst>
          </p:cNvPr>
          <p:cNvCxnSpPr>
            <a:cxnSpLocks/>
          </p:cNvCxnSpPr>
          <p:nvPr/>
        </p:nvCxnSpPr>
        <p:spPr>
          <a:xfrm>
            <a:off x="960439" y="555625"/>
            <a:ext cx="0" cy="5164138"/>
          </a:xfrm>
          <a:prstGeom prst="line">
            <a:avLst/>
          </a:prstGeom>
          <a:ln w="63500">
            <a:solidFill>
              <a:srgbClr val="FFBA1C"/>
            </a:solidFill>
          </a:ln>
        </p:spPr>
        <p:style>
          <a:lnRef idx="1">
            <a:schemeClr val="accent1"/>
          </a:lnRef>
          <a:fillRef idx="0">
            <a:schemeClr val="accent1"/>
          </a:fillRef>
          <a:effectRef idx="0">
            <a:schemeClr val="accent1"/>
          </a:effectRef>
          <a:fontRef idx="minor">
            <a:schemeClr val="tx1"/>
          </a:fontRef>
        </p:style>
      </p:cxnSp>
      <p:sp>
        <p:nvSpPr>
          <p:cNvPr id="9" name="Slide Number Placeholder 5">
            <a:extLst>
              <a:ext uri="{FF2B5EF4-FFF2-40B4-BE49-F238E27FC236}">
                <a16:creationId xmlns:a16="http://schemas.microsoft.com/office/drawing/2014/main" id="{3B299BF0-56A4-6243-9705-509FD3434C3D}"/>
              </a:ext>
            </a:extLst>
          </p:cNvPr>
          <p:cNvSpPr>
            <a:spLocks noGrp="1"/>
          </p:cNvSpPr>
          <p:nvPr>
            <p:ph type="sldNum" sz="quarter" idx="15"/>
          </p:nvPr>
        </p:nvSpPr>
        <p:spPr/>
        <p:txBody>
          <a:bodyPr/>
          <a:lstStyle>
            <a:lvl1pPr>
              <a:defRPr/>
            </a:lvl1pPr>
          </a:lstStyle>
          <a:p>
            <a:pPr marL="0" marR="0" lvl="0" indent="0" algn="r" defTabSz="685800" rtl="0" eaLnBrk="1" fontAlgn="auto" latinLnBrk="0" hangingPunct="1">
              <a:lnSpc>
                <a:spcPct val="100000"/>
              </a:lnSpc>
              <a:spcBef>
                <a:spcPts val="0"/>
              </a:spcBef>
              <a:spcAft>
                <a:spcPts val="0"/>
              </a:spcAft>
              <a:buClrTx/>
              <a:buSzTx/>
              <a:buFont typeface="Arial"/>
              <a:buNone/>
              <a:tabLst/>
              <a:defRPr/>
            </a:pPr>
            <a:fld id="{6F595438-EECC-A345-B33C-CAAAFDC6CD59}" type="slidenum">
              <a:rPr kumimoji="0" lang="en-US" sz="750" b="0" i="0" u="none" strike="noStrike" kern="1200" cap="none" spc="0" normalizeH="0" baseline="0" noProof="0" smtClean="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Arial"/>
              </a:rPr>
              <a:pPr marL="0" marR="0" lvl="0" indent="0" algn="r" defTabSz="685800" rtl="0" eaLnBrk="1" fontAlgn="auto" latinLnBrk="0" hangingPunct="1">
                <a:lnSpc>
                  <a:spcPct val="100000"/>
                </a:lnSpc>
                <a:spcBef>
                  <a:spcPts val="0"/>
                </a:spcBef>
                <a:spcAft>
                  <a:spcPts val="0"/>
                </a:spcAft>
                <a:buClrTx/>
                <a:buSzTx/>
                <a:buFont typeface="Arial"/>
                <a:buNone/>
                <a:tabLst/>
                <a:defRPr/>
              </a:pPr>
              <a:t>‹#›</a:t>
            </a:fld>
            <a:endParaRPr kumimoji="0" lang="en-US" sz="750" b="0" i="0" u="none" strike="noStrike" kern="1200" cap="none" spc="0" normalizeH="0" baseline="0" noProof="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Arial"/>
            </a:endParaRPr>
          </a:p>
        </p:txBody>
      </p:sp>
    </p:spTree>
    <p:extLst>
      <p:ext uri="{BB962C8B-B14F-4D97-AF65-F5344CB8AC3E}">
        <p14:creationId xmlns:p14="http://schemas.microsoft.com/office/powerpoint/2010/main" val="323893851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tent slide with photo 1">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F3851D66-1278-2749-A103-F9649921487C}"/>
              </a:ext>
              <a:ext uri="{C183D7F6-B498-43B3-948B-1728B52AA6E4}">
                <adec:decorative xmlns:adec="http://schemas.microsoft.com/office/drawing/2017/decorative" val="1"/>
              </a:ext>
            </a:extLst>
          </p:cNvPr>
          <p:cNvSpPr/>
          <p:nvPr userDrawn="1"/>
        </p:nvSpPr>
        <p:spPr>
          <a:xfrm>
            <a:off x="10208821" y="-1"/>
            <a:ext cx="1983179" cy="3396342"/>
          </a:xfrm>
          <a:prstGeom prst="rect">
            <a:avLst/>
          </a:prstGeom>
          <a:solidFill>
            <a:srgbClr val="FFBA1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Calibri" panose="020F0502020204030204"/>
              <a:ea typeface="+mn-ea"/>
              <a:cs typeface="+mn-cs"/>
              <a:sym typeface="Arial"/>
            </a:endParaRPr>
          </a:p>
        </p:txBody>
      </p:sp>
      <p:pic>
        <p:nvPicPr>
          <p:cNvPr id="3" name="Picture 2">
            <a:extLst>
              <a:ext uri="{FF2B5EF4-FFF2-40B4-BE49-F238E27FC236}">
                <a16:creationId xmlns:a16="http://schemas.microsoft.com/office/drawing/2014/main" id="{6D0442BF-1B48-8B43-BC34-80C73F38FC7A}"/>
              </a:ext>
              <a:ext uri="{C183D7F6-B498-43B3-948B-1728B52AA6E4}">
                <adec:decorative xmlns:adec="http://schemas.microsoft.com/office/drawing/2017/decorative" val="1"/>
              </a:ext>
            </a:extLst>
          </p:cNvPr>
          <p:cNvPicPr>
            <a:picLocks noChangeAspect="1"/>
          </p:cNvPicPr>
          <p:nvPr userDrawn="1"/>
        </p:nvPicPr>
        <p:blipFill rotWithShape="1">
          <a:blip r:embed="rId2"/>
          <a:srcRect l="13350" t="1" r="273" b="16811"/>
          <a:stretch/>
        </p:blipFill>
        <p:spPr>
          <a:xfrm>
            <a:off x="2226367" y="2"/>
            <a:ext cx="8885581" cy="5705061"/>
          </a:xfrm>
          <a:prstGeom prst="rect">
            <a:avLst/>
          </a:prstGeom>
        </p:spPr>
      </p:pic>
      <p:sp>
        <p:nvSpPr>
          <p:cNvPr id="14" name="Rectangle 13">
            <a:extLst>
              <a:ext uri="{FF2B5EF4-FFF2-40B4-BE49-F238E27FC236}">
                <a16:creationId xmlns:a16="http://schemas.microsoft.com/office/drawing/2014/main" id="{D3A46BF2-4302-0B48-8AEA-10EA3FBA8BDD}"/>
              </a:ext>
              <a:ext uri="{C183D7F6-B498-43B3-948B-1728B52AA6E4}">
                <adec:decorative xmlns:adec="http://schemas.microsoft.com/office/drawing/2017/decorative" val="1"/>
              </a:ext>
            </a:extLst>
          </p:cNvPr>
          <p:cNvSpPr/>
          <p:nvPr userDrawn="1"/>
        </p:nvSpPr>
        <p:spPr>
          <a:xfrm>
            <a:off x="0" y="2257065"/>
            <a:ext cx="4064000" cy="4600937"/>
          </a:xfrm>
          <a:prstGeom prst="rect">
            <a:avLst/>
          </a:prstGeom>
          <a:solidFill>
            <a:srgbClr val="FFBA1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Calibri" panose="020F0502020204030204"/>
              <a:ea typeface="+mn-ea"/>
              <a:cs typeface="+mn-cs"/>
              <a:sym typeface="Arial"/>
            </a:endParaRPr>
          </a:p>
        </p:txBody>
      </p:sp>
      <p:sp>
        <p:nvSpPr>
          <p:cNvPr id="5" name="Title 1"/>
          <p:cNvSpPr>
            <a:spLocks noGrp="1"/>
          </p:cNvSpPr>
          <p:nvPr>
            <p:ph type="title" hasCustomPrompt="1"/>
          </p:nvPr>
        </p:nvSpPr>
        <p:spPr>
          <a:xfrm>
            <a:off x="723991" y="1698173"/>
            <a:ext cx="4381228" cy="1877247"/>
          </a:xfrm>
          <a:prstGeom prst="rect">
            <a:avLst/>
          </a:prstGeom>
          <a:solidFill>
            <a:schemeClr val="bg1"/>
          </a:solidFill>
        </p:spPr>
        <p:txBody>
          <a:bodyPr lIns="274320" tIns="182880" rIns="274320" anchor="t" anchorCtr="0">
            <a:normAutofit/>
          </a:bodyPr>
          <a:lstStyle>
            <a:lvl1pPr>
              <a:defRPr sz="2700">
                <a:latin typeface="Arial" panose="020B0604020202020204" pitchFamily="34" charset="0"/>
                <a:cs typeface="Arial" panose="020B0604020202020204" pitchFamily="34" charset="0"/>
              </a:defRPr>
            </a:lvl1pPr>
          </a:lstStyle>
          <a:p>
            <a:r>
              <a:rPr lang="en-US" dirty="0"/>
              <a:t>Click to add title</a:t>
            </a:r>
          </a:p>
        </p:txBody>
      </p:sp>
      <p:sp>
        <p:nvSpPr>
          <p:cNvPr id="7" name="Content Placeholder 6">
            <a:extLst>
              <a:ext uri="{FF2B5EF4-FFF2-40B4-BE49-F238E27FC236}">
                <a16:creationId xmlns:a16="http://schemas.microsoft.com/office/drawing/2014/main" id="{2A5CFF35-7F70-D343-A37F-864CE104FBED}"/>
              </a:ext>
            </a:extLst>
          </p:cNvPr>
          <p:cNvSpPr>
            <a:spLocks noGrp="1"/>
          </p:cNvSpPr>
          <p:nvPr>
            <p:ph sz="quarter" idx="16" hasCustomPrompt="1"/>
          </p:nvPr>
        </p:nvSpPr>
        <p:spPr>
          <a:xfrm>
            <a:off x="723991" y="3555577"/>
            <a:ext cx="4381228" cy="2822074"/>
          </a:xfrm>
          <a:prstGeom prst="rect">
            <a:avLst/>
          </a:prstGeom>
          <a:solidFill>
            <a:schemeClr val="bg1"/>
          </a:solidFill>
        </p:spPr>
        <p:txBody>
          <a:bodyPr lIns="274320"/>
          <a:lstStyle>
            <a:lvl1pPr marL="0" indent="0">
              <a:buFontTx/>
              <a:buNone/>
              <a:defRPr sz="1200" b="0" i="0">
                <a:latin typeface="Arial" panose="020B0604020202020204" pitchFamily="34" charset="0"/>
                <a:ea typeface="Open Sans Light" panose="020B0306030504020204" pitchFamily="34" charset="0"/>
                <a:cs typeface="Arial" panose="020B0604020202020204" pitchFamily="34" charset="0"/>
              </a:defRPr>
            </a:lvl1pPr>
            <a:lvl2pPr marL="342900" indent="0">
              <a:buFontTx/>
              <a:buNone/>
              <a:defRPr sz="1200"/>
            </a:lvl2pPr>
            <a:lvl3pPr marL="685800" indent="0">
              <a:buFontTx/>
              <a:buNone/>
              <a:defRPr sz="1200"/>
            </a:lvl3pPr>
            <a:lvl4pPr marL="1028700" indent="0">
              <a:buFontTx/>
              <a:buNone/>
              <a:defRPr sz="1200"/>
            </a:lvl4pPr>
            <a:lvl5pPr marL="1371600" indent="0">
              <a:buFontTx/>
              <a:buNone/>
              <a:defRPr sz="1200"/>
            </a:lvl5pPr>
          </a:lstStyle>
          <a:p>
            <a:pPr lvl="0"/>
            <a:r>
              <a:rPr lang="en-US" dirty="0"/>
              <a:t>Click to add content</a:t>
            </a:r>
          </a:p>
        </p:txBody>
      </p:sp>
      <p:cxnSp>
        <p:nvCxnSpPr>
          <p:cNvPr id="16" name="Straight Connector 15">
            <a:extLst>
              <a:ext uri="{FF2B5EF4-FFF2-40B4-BE49-F238E27FC236}">
                <a16:creationId xmlns:a16="http://schemas.microsoft.com/office/drawing/2014/main" id="{CBA35C7A-29D6-D040-9CCD-0B926B59CEBE}"/>
              </a:ext>
              <a:ext uri="{C183D7F6-B498-43B3-948B-1728B52AA6E4}">
                <adec:decorative xmlns:adec="http://schemas.microsoft.com/office/drawing/2017/decorative" val="1"/>
              </a:ext>
            </a:extLst>
          </p:cNvPr>
          <p:cNvCxnSpPr/>
          <p:nvPr userDrawn="1"/>
        </p:nvCxnSpPr>
        <p:spPr>
          <a:xfrm>
            <a:off x="686917" y="1678329"/>
            <a:ext cx="0" cy="4699322"/>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Slide Number Placeholder 5">
            <a:extLst>
              <a:ext uri="{FF2B5EF4-FFF2-40B4-BE49-F238E27FC236}">
                <a16:creationId xmlns:a16="http://schemas.microsoft.com/office/drawing/2014/main" id="{CD457E9F-B60E-4441-973F-8145897D0923}"/>
              </a:ext>
            </a:extLst>
          </p:cNvPr>
          <p:cNvSpPr>
            <a:spLocks noGrp="1"/>
          </p:cNvSpPr>
          <p:nvPr>
            <p:ph type="sldNum" sz="quarter" idx="15"/>
          </p:nvPr>
        </p:nvSpPr>
        <p:spPr/>
        <p:txBody>
          <a:bodyPr/>
          <a:lstStyle>
            <a:lvl1pPr>
              <a:defRPr/>
            </a:lvl1pPr>
          </a:lstStyle>
          <a:p>
            <a:pPr marL="0" marR="0" lvl="0" indent="0" algn="r" defTabSz="685800" rtl="0" eaLnBrk="1" fontAlgn="auto" latinLnBrk="0" hangingPunct="1">
              <a:lnSpc>
                <a:spcPct val="100000"/>
              </a:lnSpc>
              <a:spcBef>
                <a:spcPts val="0"/>
              </a:spcBef>
              <a:spcAft>
                <a:spcPts val="0"/>
              </a:spcAft>
              <a:buClrTx/>
              <a:buSzTx/>
              <a:buFont typeface="Arial"/>
              <a:buNone/>
              <a:tabLst/>
              <a:defRPr/>
            </a:pPr>
            <a:fld id="{E8901B88-A952-2044-9F37-BB636F0880BE}" type="slidenum">
              <a:rPr kumimoji="0" lang="en-US" sz="750" b="0" i="0" u="none" strike="noStrike" kern="1200" cap="none" spc="0" normalizeH="0" baseline="0" noProof="0" smtClean="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Arial"/>
              </a:rPr>
              <a:pPr marL="0" marR="0" lvl="0" indent="0" algn="r" defTabSz="685800" rtl="0" eaLnBrk="1" fontAlgn="auto" latinLnBrk="0" hangingPunct="1">
                <a:lnSpc>
                  <a:spcPct val="100000"/>
                </a:lnSpc>
                <a:spcBef>
                  <a:spcPts val="0"/>
                </a:spcBef>
                <a:spcAft>
                  <a:spcPts val="0"/>
                </a:spcAft>
                <a:buClrTx/>
                <a:buSzTx/>
                <a:buFont typeface="Arial"/>
                <a:buNone/>
                <a:tabLst/>
                <a:defRPr/>
              </a:pPr>
              <a:t>‹#›</a:t>
            </a:fld>
            <a:endParaRPr kumimoji="0" lang="en-US" sz="750" b="0" i="0" u="none" strike="noStrike" kern="1200" cap="none" spc="0" normalizeH="0" baseline="0" noProof="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Arial"/>
            </a:endParaRPr>
          </a:p>
        </p:txBody>
      </p:sp>
    </p:spTree>
    <p:extLst>
      <p:ext uri="{BB962C8B-B14F-4D97-AF65-F5344CB8AC3E}">
        <p14:creationId xmlns:p14="http://schemas.microsoft.com/office/powerpoint/2010/main" val="3315201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NEW Content slide with photo 1.1">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EEEFADC4-EC7F-BB47-A249-3856E0233A27}"/>
              </a:ext>
              <a:ext uri="{C183D7F6-B498-43B3-948B-1728B52AA6E4}">
                <adec:decorative xmlns:adec="http://schemas.microsoft.com/office/drawing/2017/decorative" val="1"/>
              </a:ext>
            </a:extLst>
          </p:cNvPr>
          <p:cNvSpPr/>
          <p:nvPr userDrawn="1"/>
        </p:nvSpPr>
        <p:spPr>
          <a:xfrm>
            <a:off x="10208821" y="-1"/>
            <a:ext cx="1983179" cy="3396342"/>
          </a:xfrm>
          <a:prstGeom prst="rect">
            <a:avLst/>
          </a:prstGeom>
          <a:solidFill>
            <a:srgbClr val="FFBA1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Calibri" panose="020F0502020204030204"/>
              <a:ea typeface="+mn-ea"/>
              <a:cs typeface="+mn-cs"/>
              <a:sym typeface="Arial"/>
            </a:endParaRPr>
          </a:p>
        </p:txBody>
      </p:sp>
      <p:sp>
        <p:nvSpPr>
          <p:cNvPr id="8" name="Picture Placeholder 7">
            <a:extLst>
              <a:ext uri="{FF2B5EF4-FFF2-40B4-BE49-F238E27FC236}">
                <a16:creationId xmlns:a16="http://schemas.microsoft.com/office/drawing/2014/main" id="{922AF418-C0A7-434D-97D1-E711909142E8}"/>
              </a:ext>
            </a:extLst>
          </p:cNvPr>
          <p:cNvSpPr>
            <a:spLocks noGrp="1"/>
          </p:cNvSpPr>
          <p:nvPr>
            <p:ph type="pic" sz="quarter" idx="17" hasCustomPrompt="1"/>
          </p:nvPr>
        </p:nvSpPr>
        <p:spPr>
          <a:xfrm>
            <a:off x="2225677" y="2"/>
            <a:ext cx="8886825" cy="5716361"/>
          </a:xfrm>
          <a:prstGeom prst="rect">
            <a:avLst/>
          </a:prstGeom>
          <a:solidFill>
            <a:srgbClr val="A3ACAC"/>
          </a:solidFill>
        </p:spPr>
        <p:txBody>
          <a:bodyPr anchor="ctr"/>
          <a:lstStyle>
            <a:lvl1pPr marL="0" indent="0" algn="ctr">
              <a:buNone/>
              <a:defRPr/>
            </a:lvl1pPr>
          </a:lstStyle>
          <a:p>
            <a:r>
              <a:rPr lang="en-US" dirty="0"/>
              <a:t>Click to insert picture</a:t>
            </a:r>
          </a:p>
        </p:txBody>
      </p:sp>
      <p:sp>
        <p:nvSpPr>
          <p:cNvPr id="14" name="Rectangle 13">
            <a:extLst>
              <a:ext uri="{FF2B5EF4-FFF2-40B4-BE49-F238E27FC236}">
                <a16:creationId xmlns:a16="http://schemas.microsoft.com/office/drawing/2014/main" id="{D3A46BF2-4302-0B48-8AEA-10EA3FBA8BDD}"/>
              </a:ext>
              <a:ext uri="{C183D7F6-B498-43B3-948B-1728B52AA6E4}">
                <adec:decorative xmlns:adec="http://schemas.microsoft.com/office/drawing/2017/decorative" val="1"/>
              </a:ext>
            </a:extLst>
          </p:cNvPr>
          <p:cNvSpPr/>
          <p:nvPr userDrawn="1"/>
        </p:nvSpPr>
        <p:spPr>
          <a:xfrm>
            <a:off x="0" y="2257065"/>
            <a:ext cx="4064000" cy="4600937"/>
          </a:xfrm>
          <a:prstGeom prst="rect">
            <a:avLst/>
          </a:prstGeom>
          <a:solidFill>
            <a:srgbClr val="FFBA1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Calibri" panose="020F0502020204030204"/>
              <a:ea typeface="+mn-ea"/>
              <a:cs typeface="+mn-cs"/>
              <a:sym typeface="Arial"/>
            </a:endParaRPr>
          </a:p>
        </p:txBody>
      </p:sp>
      <p:sp>
        <p:nvSpPr>
          <p:cNvPr id="5" name="Title 1"/>
          <p:cNvSpPr>
            <a:spLocks noGrp="1"/>
          </p:cNvSpPr>
          <p:nvPr>
            <p:ph type="title" hasCustomPrompt="1"/>
          </p:nvPr>
        </p:nvSpPr>
        <p:spPr>
          <a:xfrm>
            <a:off x="718469" y="1687947"/>
            <a:ext cx="4361337" cy="1820429"/>
          </a:xfrm>
          <a:prstGeom prst="rect">
            <a:avLst/>
          </a:prstGeom>
          <a:solidFill>
            <a:schemeClr val="bg1"/>
          </a:solidFill>
        </p:spPr>
        <p:txBody>
          <a:bodyPr lIns="273600" tIns="180000" rIns="182880" bIns="46800" anchor="t" anchorCtr="0">
            <a:normAutofit/>
          </a:bodyPr>
          <a:lstStyle>
            <a:lvl1pPr>
              <a:defRPr sz="2700">
                <a:latin typeface="Arial" panose="020B0604020202020204" pitchFamily="34" charset="0"/>
                <a:cs typeface="Arial" panose="020B0604020202020204" pitchFamily="34" charset="0"/>
              </a:defRPr>
            </a:lvl1pPr>
          </a:lstStyle>
          <a:p>
            <a:r>
              <a:rPr lang="en-US" dirty="0"/>
              <a:t>Click to add title</a:t>
            </a:r>
          </a:p>
        </p:txBody>
      </p:sp>
      <p:sp>
        <p:nvSpPr>
          <p:cNvPr id="7" name="Content Placeholder 6">
            <a:extLst>
              <a:ext uri="{FF2B5EF4-FFF2-40B4-BE49-F238E27FC236}">
                <a16:creationId xmlns:a16="http://schemas.microsoft.com/office/drawing/2014/main" id="{2A5CFF35-7F70-D343-A37F-864CE104FBED}"/>
              </a:ext>
            </a:extLst>
          </p:cNvPr>
          <p:cNvSpPr>
            <a:spLocks noGrp="1"/>
          </p:cNvSpPr>
          <p:nvPr>
            <p:ph sz="quarter" idx="16" hasCustomPrompt="1"/>
          </p:nvPr>
        </p:nvSpPr>
        <p:spPr>
          <a:xfrm>
            <a:off x="718469" y="3508375"/>
            <a:ext cx="4361337" cy="2869276"/>
          </a:xfrm>
          <a:prstGeom prst="rect">
            <a:avLst/>
          </a:prstGeom>
          <a:solidFill>
            <a:schemeClr val="bg1"/>
          </a:solidFill>
        </p:spPr>
        <p:txBody>
          <a:bodyPr lIns="274320" tIns="91440"/>
          <a:lstStyle>
            <a:lvl1pPr marL="0" indent="0">
              <a:buFontTx/>
              <a:buNone/>
              <a:defRPr sz="1200" b="0" i="0">
                <a:latin typeface="Arial" panose="020B0604020202020204" pitchFamily="34" charset="0"/>
                <a:ea typeface="Open Sans Light" panose="020B0306030504020204" pitchFamily="34" charset="0"/>
                <a:cs typeface="Arial" panose="020B0604020202020204" pitchFamily="34" charset="0"/>
              </a:defRPr>
            </a:lvl1pPr>
            <a:lvl2pPr marL="342900" indent="0">
              <a:buFontTx/>
              <a:buNone/>
              <a:defRPr sz="1200"/>
            </a:lvl2pPr>
            <a:lvl3pPr marL="685800" indent="0">
              <a:buFontTx/>
              <a:buNone/>
              <a:defRPr sz="1200"/>
            </a:lvl3pPr>
            <a:lvl4pPr marL="1028700" indent="0">
              <a:buFontTx/>
              <a:buNone/>
              <a:defRPr sz="1200"/>
            </a:lvl4pPr>
            <a:lvl5pPr marL="1371600" indent="0">
              <a:buFontTx/>
              <a:buNone/>
              <a:defRPr sz="1200"/>
            </a:lvl5pPr>
          </a:lstStyle>
          <a:p>
            <a:pPr lvl="0"/>
            <a:r>
              <a:rPr lang="en-US" dirty="0"/>
              <a:t>Click to add content</a:t>
            </a:r>
          </a:p>
        </p:txBody>
      </p:sp>
      <p:cxnSp>
        <p:nvCxnSpPr>
          <p:cNvPr id="16" name="Straight Connector 15">
            <a:extLst>
              <a:ext uri="{FF2B5EF4-FFF2-40B4-BE49-F238E27FC236}">
                <a16:creationId xmlns:a16="http://schemas.microsoft.com/office/drawing/2014/main" id="{CBA35C7A-29D6-D040-9CCD-0B926B59CEBE}"/>
              </a:ext>
              <a:ext uri="{C183D7F6-B498-43B3-948B-1728B52AA6E4}">
                <adec:decorative xmlns:adec="http://schemas.microsoft.com/office/drawing/2017/decorative" val="1"/>
              </a:ext>
            </a:extLst>
          </p:cNvPr>
          <p:cNvCxnSpPr/>
          <p:nvPr userDrawn="1"/>
        </p:nvCxnSpPr>
        <p:spPr>
          <a:xfrm>
            <a:off x="686917" y="1678329"/>
            <a:ext cx="0" cy="4699322"/>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Slide Number Placeholder 5">
            <a:extLst>
              <a:ext uri="{FF2B5EF4-FFF2-40B4-BE49-F238E27FC236}">
                <a16:creationId xmlns:a16="http://schemas.microsoft.com/office/drawing/2014/main" id="{CD457E9F-B60E-4441-973F-8145897D0923}"/>
              </a:ext>
            </a:extLst>
          </p:cNvPr>
          <p:cNvSpPr>
            <a:spLocks noGrp="1"/>
          </p:cNvSpPr>
          <p:nvPr>
            <p:ph type="sldNum" sz="quarter" idx="15"/>
          </p:nvPr>
        </p:nvSpPr>
        <p:spPr/>
        <p:txBody>
          <a:bodyPr/>
          <a:lstStyle>
            <a:lvl1pPr>
              <a:defRPr/>
            </a:lvl1pPr>
          </a:lstStyle>
          <a:p>
            <a:pPr marL="0" marR="0" lvl="0" indent="0" algn="r" defTabSz="685800" rtl="0" eaLnBrk="1" fontAlgn="auto" latinLnBrk="0" hangingPunct="1">
              <a:lnSpc>
                <a:spcPct val="100000"/>
              </a:lnSpc>
              <a:spcBef>
                <a:spcPts val="0"/>
              </a:spcBef>
              <a:spcAft>
                <a:spcPts val="0"/>
              </a:spcAft>
              <a:buClrTx/>
              <a:buSzTx/>
              <a:buFont typeface="Arial"/>
              <a:buNone/>
              <a:tabLst/>
              <a:defRPr/>
            </a:pPr>
            <a:fld id="{E8901B88-A952-2044-9F37-BB636F0880BE}" type="slidenum">
              <a:rPr kumimoji="0" lang="en-US" sz="750" b="0" i="0" u="none" strike="noStrike" kern="1200" cap="none" spc="0" normalizeH="0" baseline="0" noProof="0" smtClean="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Arial"/>
              </a:rPr>
              <a:pPr marL="0" marR="0" lvl="0" indent="0" algn="r" defTabSz="685800" rtl="0" eaLnBrk="1" fontAlgn="auto" latinLnBrk="0" hangingPunct="1">
                <a:lnSpc>
                  <a:spcPct val="100000"/>
                </a:lnSpc>
                <a:spcBef>
                  <a:spcPts val="0"/>
                </a:spcBef>
                <a:spcAft>
                  <a:spcPts val="0"/>
                </a:spcAft>
                <a:buClrTx/>
                <a:buSzTx/>
                <a:buFont typeface="Arial"/>
                <a:buNone/>
                <a:tabLst/>
                <a:defRPr/>
              </a:pPr>
              <a:t>‹#›</a:t>
            </a:fld>
            <a:endParaRPr kumimoji="0" lang="en-US" sz="750" b="0" i="0" u="none" strike="noStrike" kern="1200" cap="none" spc="0" normalizeH="0" baseline="0" noProof="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Arial"/>
            </a:endParaRPr>
          </a:p>
        </p:txBody>
      </p:sp>
    </p:spTree>
    <p:extLst>
      <p:ext uri="{BB962C8B-B14F-4D97-AF65-F5344CB8AC3E}">
        <p14:creationId xmlns:p14="http://schemas.microsoft.com/office/powerpoint/2010/main" val="315453007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ontent slide with photo 1.3">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912B1CBC-EB73-B140-9941-D9E961F1B730}"/>
              </a:ext>
              <a:ext uri="{C183D7F6-B498-43B3-948B-1728B52AA6E4}">
                <adec:decorative xmlns:adec="http://schemas.microsoft.com/office/drawing/2017/decorative" val="1"/>
              </a:ext>
            </a:extLst>
          </p:cNvPr>
          <p:cNvSpPr/>
          <p:nvPr userDrawn="1"/>
        </p:nvSpPr>
        <p:spPr>
          <a:xfrm>
            <a:off x="1" y="-1"/>
            <a:ext cx="1983179" cy="3396342"/>
          </a:xfrm>
          <a:prstGeom prst="rect">
            <a:avLst/>
          </a:prstGeom>
          <a:solidFill>
            <a:srgbClr val="FFBA1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Calibri" panose="020F0502020204030204"/>
              <a:ea typeface="+mn-ea"/>
              <a:cs typeface="+mn-cs"/>
              <a:sym typeface="Arial"/>
            </a:endParaRPr>
          </a:p>
        </p:txBody>
      </p:sp>
      <p:pic>
        <p:nvPicPr>
          <p:cNvPr id="3" name="Picture 2">
            <a:extLst>
              <a:ext uri="{FF2B5EF4-FFF2-40B4-BE49-F238E27FC236}">
                <a16:creationId xmlns:a16="http://schemas.microsoft.com/office/drawing/2014/main" id="{0E494689-C6C2-A64B-8C35-09134E0C51D7}"/>
              </a:ext>
              <a:ext uri="{C183D7F6-B498-43B3-948B-1728B52AA6E4}">
                <adec:decorative xmlns:adec="http://schemas.microsoft.com/office/drawing/2017/decorative" val="1"/>
              </a:ext>
            </a:extLst>
          </p:cNvPr>
          <p:cNvPicPr>
            <a:picLocks noChangeAspect="1"/>
          </p:cNvPicPr>
          <p:nvPr userDrawn="1"/>
        </p:nvPicPr>
        <p:blipFill rotWithShape="1">
          <a:blip r:embed="rId2"/>
          <a:srcRect l="-183" t="5696" r="-1"/>
          <a:stretch/>
        </p:blipFill>
        <p:spPr>
          <a:xfrm>
            <a:off x="974035" y="2"/>
            <a:ext cx="9093867" cy="5705061"/>
          </a:xfrm>
          <a:prstGeom prst="rect">
            <a:avLst/>
          </a:prstGeom>
        </p:spPr>
      </p:pic>
      <p:sp>
        <p:nvSpPr>
          <p:cNvPr id="14" name="Rectangle 13">
            <a:extLst>
              <a:ext uri="{FF2B5EF4-FFF2-40B4-BE49-F238E27FC236}">
                <a16:creationId xmlns:a16="http://schemas.microsoft.com/office/drawing/2014/main" id="{D3A46BF2-4302-0B48-8AEA-10EA3FBA8BDD}"/>
              </a:ext>
              <a:ext uri="{C183D7F6-B498-43B3-948B-1728B52AA6E4}">
                <adec:decorative xmlns:adec="http://schemas.microsoft.com/office/drawing/2017/decorative" val="1"/>
              </a:ext>
            </a:extLst>
          </p:cNvPr>
          <p:cNvSpPr/>
          <p:nvPr userDrawn="1"/>
        </p:nvSpPr>
        <p:spPr>
          <a:xfrm>
            <a:off x="8166266" y="2257065"/>
            <a:ext cx="4025735" cy="4600937"/>
          </a:xfrm>
          <a:prstGeom prst="rect">
            <a:avLst/>
          </a:prstGeom>
          <a:solidFill>
            <a:srgbClr val="FFBA1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Calibri" panose="020F0502020204030204"/>
              <a:ea typeface="+mn-ea"/>
              <a:cs typeface="+mn-cs"/>
              <a:sym typeface="Arial"/>
            </a:endParaRPr>
          </a:p>
        </p:txBody>
      </p:sp>
      <p:sp>
        <p:nvSpPr>
          <p:cNvPr id="5" name="Title 1"/>
          <p:cNvSpPr>
            <a:spLocks noGrp="1"/>
          </p:cNvSpPr>
          <p:nvPr>
            <p:ph type="title" hasCustomPrompt="1"/>
          </p:nvPr>
        </p:nvSpPr>
        <p:spPr>
          <a:xfrm>
            <a:off x="6997332" y="1601605"/>
            <a:ext cx="4651777" cy="1827397"/>
          </a:xfrm>
          <a:prstGeom prst="rect">
            <a:avLst/>
          </a:prstGeom>
          <a:solidFill>
            <a:schemeClr val="bg1"/>
          </a:solidFill>
        </p:spPr>
        <p:txBody>
          <a:bodyPr lIns="273600" tIns="180000" bIns="46800" anchor="t" anchorCtr="0">
            <a:normAutofit/>
          </a:bodyPr>
          <a:lstStyle>
            <a:lvl1pPr>
              <a:defRPr sz="2700">
                <a:latin typeface="Arial" panose="020B0604020202020204" pitchFamily="34" charset="0"/>
                <a:cs typeface="Arial" panose="020B0604020202020204" pitchFamily="34" charset="0"/>
              </a:defRPr>
            </a:lvl1pPr>
          </a:lstStyle>
          <a:p>
            <a:r>
              <a:rPr lang="en-US" dirty="0"/>
              <a:t>Click to add title</a:t>
            </a:r>
          </a:p>
        </p:txBody>
      </p:sp>
      <p:sp>
        <p:nvSpPr>
          <p:cNvPr id="11" name="Content Placeholder 6">
            <a:extLst>
              <a:ext uri="{FF2B5EF4-FFF2-40B4-BE49-F238E27FC236}">
                <a16:creationId xmlns:a16="http://schemas.microsoft.com/office/drawing/2014/main" id="{38256B0E-5F5C-094C-858F-44441C2ED7EE}"/>
              </a:ext>
            </a:extLst>
          </p:cNvPr>
          <p:cNvSpPr>
            <a:spLocks noGrp="1"/>
          </p:cNvSpPr>
          <p:nvPr>
            <p:ph sz="quarter" idx="16" hasCustomPrompt="1"/>
          </p:nvPr>
        </p:nvSpPr>
        <p:spPr>
          <a:xfrm>
            <a:off x="6997332" y="3429002"/>
            <a:ext cx="4651777" cy="2871925"/>
          </a:xfrm>
          <a:prstGeom prst="rect">
            <a:avLst/>
          </a:prstGeom>
          <a:solidFill>
            <a:schemeClr val="bg1"/>
          </a:solidFill>
        </p:spPr>
        <p:txBody>
          <a:bodyPr lIns="273600"/>
          <a:lstStyle>
            <a:lvl1pPr marL="0" indent="0">
              <a:buFontTx/>
              <a:buNone/>
              <a:defRPr sz="1200" b="0" i="0">
                <a:latin typeface="Arial" panose="020B0604020202020204" pitchFamily="34" charset="0"/>
                <a:ea typeface="Open Sans Light" panose="020B0306030504020204" pitchFamily="34" charset="0"/>
                <a:cs typeface="Arial" panose="020B0604020202020204" pitchFamily="34" charset="0"/>
              </a:defRPr>
            </a:lvl1pPr>
            <a:lvl2pPr marL="342900" indent="0">
              <a:buFontTx/>
              <a:buNone/>
              <a:defRPr sz="1200"/>
            </a:lvl2pPr>
            <a:lvl3pPr marL="685800" indent="0">
              <a:buFontTx/>
              <a:buNone/>
              <a:defRPr sz="1200"/>
            </a:lvl3pPr>
            <a:lvl4pPr marL="1028700" indent="0">
              <a:buFontTx/>
              <a:buNone/>
              <a:defRPr sz="1200"/>
            </a:lvl4pPr>
            <a:lvl5pPr marL="1371600" indent="0">
              <a:buFontTx/>
              <a:buNone/>
              <a:defRPr sz="1200"/>
            </a:lvl5pPr>
          </a:lstStyle>
          <a:p>
            <a:pPr lvl="0"/>
            <a:r>
              <a:rPr lang="en-US" dirty="0"/>
              <a:t>Click to add content</a:t>
            </a:r>
          </a:p>
        </p:txBody>
      </p:sp>
      <p:cxnSp>
        <p:nvCxnSpPr>
          <p:cNvPr id="16" name="Straight Connector 15">
            <a:extLst>
              <a:ext uri="{FF2B5EF4-FFF2-40B4-BE49-F238E27FC236}">
                <a16:creationId xmlns:a16="http://schemas.microsoft.com/office/drawing/2014/main" id="{CBA35C7A-29D6-D040-9CCD-0B926B59CEBE}"/>
              </a:ext>
              <a:ext uri="{C183D7F6-B498-43B3-948B-1728B52AA6E4}">
                <adec:decorative xmlns:adec="http://schemas.microsoft.com/office/drawing/2017/decorative" val="1"/>
              </a:ext>
            </a:extLst>
          </p:cNvPr>
          <p:cNvCxnSpPr/>
          <p:nvPr userDrawn="1"/>
        </p:nvCxnSpPr>
        <p:spPr>
          <a:xfrm>
            <a:off x="11686759" y="1601603"/>
            <a:ext cx="0" cy="4699322"/>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Slide Number Placeholder 5">
            <a:extLst>
              <a:ext uri="{FF2B5EF4-FFF2-40B4-BE49-F238E27FC236}">
                <a16:creationId xmlns:a16="http://schemas.microsoft.com/office/drawing/2014/main" id="{CD457E9F-B60E-4441-973F-8145897D0923}"/>
              </a:ext>
            </a:extLst>
          </p:cNvPr>
          <p:cNvSpPr>
            <a:spLocks noGrp="1"/>
          </p:cNvSpPr>
          <p:nvPr>
            <p:ph type="sldNum" sz="quarter" idx="15"/>
          </p:nvPr>
        </p:nvSpPr>
        <p:spPr/>
        <p:txBody>
          <a:bodyPr/>
          <a:lstStyle>
            <a:lvl1pPr>
              <a:defRPr/>
            </a:lvl1pPr>
          </a:lstStyle>
          <a:p>
            <a:pPr marL="0" marR="0" lvl="0" indent="0" algn="r" defTabSz="685800" rtl="0" eaLnBrk="1" fontAlgn="auto" latinLnBrk="0" hangingPunct="1">
              <a:lnSpc>
                <a:spcPct val="100000"/>
              </a:lnSpc>
              <a:spcBef>
                <a:spcPts val="0"/>
              </a:spcBef>
              <a:spcAft>
                <a:spcPts val="0"/>
              </a:spcAft>
              <a:buClrTx/>
              <a:buSzTx/>
              <a:buFont typeface="Arial"/>
              <a:buNone/>
              <a:tabLst/>
              <a:defRPr/>
            </a:pPr>
            <a:fld id="{E8901B88-A952-2044-9F37-BB636F0880BE}" type="slidenum">
              <a:rPr kumimoji="0" lang="en-US" sz="750" b="0" i="0" u="none" strike="noStrike" kern="1200" cap="none" spc="0" normalizeH="0" baseline="0" noProof="0" smtClean="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Arial"/>
              </a:rPr>
              <a:pPr marL="0" marR="0" lvl="0" indent="0" algn="r" defTabSz="685800" rtl="0" eaLnBrk="1" fontAlgn="auto" latinLnBrk="0" hangingPunct="1">
                <a:lnSpc>
                  <a:spcPct val="100000"/>
                </a:lnSpc>
                <a:spcBef>
                  <a:spcPts val="0"/>
                </a:spcBef>
                <a:spcAft>
                  <a:spcPts val="0"/>
                </a:spcAft>
                <a:buClrTx/>
                <a:buSzTx/>
                <a:buFont typeface="Arial"/>
                <a:buNone/>
                <a:tabLst/>
                <a:defRPr/>
              </a:pPr>
              <a:t>‹#›</a:t>
            </a:fld>
            <a:endParaRPr kumimoji="0" lang="en-US" sz="750" b="0" i="0" u="none" strike="noStrike" kern="1200" cap="none" spc="0" normalizeH="0" baseline="0" noProof="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Arial"/>
            </a:endParaRPr>
          </a:p>
        </p:txBody>
      </p:sp>
    </p:spTree>
    <p:extLst>
      <p:ext uri="{BB962C8B-B14F-4D97-AF65-F5344CB8AC3E}">
        <p14:creationId xmlns:p14="http://schemas.microsoft.com/office/powerpoint/2010/main" val="247375972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New Content slide with photo 1.4">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B018BA40-E181-5841-87C4-F22942E4215F}"/>
              </a:ext>
              <a:ext uri="{C183D7F6-B498-43B3-948B-1728B52AA6E4}">
                <adec:decorative xmlns:adec="http://schemas.microsoft.com/office/drawing/2017/decorative" val="1"/>
              </a:ext>
            </a:extLst>
          </p:cNvPr>
          <p:cNvSpPr/>
          <p:nvPr userDrawn="1"/>
        </p:nvSpPr>
        <p:spPr>
          <a:xfrm>
            <a:off x="1" y="-1"/>
            <a:ext cx="1983179" cy="3396342"/>
          </a:xfrm>
          <a:prstGeom prst="rect">
            <a:avLst/>
          </a:prstGeom>
          <a:solidFill>
            <a:srgbClr val="FFBA1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Calibri" panose="020F0502020204030204"/>
              <a:ea typeface="+mn-ea"/>
              <a:cs typeface="+mn-cs"/>
              <a:sym typeface="Arial"/>
            </a:endParaRPr>
          </a:p>
        </p:txBody>
      </p:sp>
      <p:sp>
        <p:nvSpPr>
          <p:cNvPr id="7" name="Picture Placeholder 6">
            <a:extLst>
              <a:ext uri="{FF2B5EF4-FFF2-40B4-BE49-F238E27FC236}">
                <a16:creationId xmlns:a16="http://schemas.microsoft.com/office/drawing/2014/main" id="{043398AF-B101-4BBC-9DEC-D84DFFCAA97B}"/>
              </a:ext>
            </a:extLst>
          </p:cNvPr>
          <p:cNvSpPr>
            <a:spLocks noGrp="1"/>
          </p:cNvSpPr>
          <p:nvPr>
            <p:ph type="pic" sz="quarter" idx="17" hasCustomPrompt="1"/>
          </p:nvPr>
        </p:nvSpPr>
        <p:spPr>
          <a:xfrm>
            <a:off x="974725" y="2"/>
            <a:ext cx="9093200" cy="5705475"/>
          </a:xfrm>
          <a:prstGeom prst="rect">
            <a:avLst/>
          </a:prstGeom>
          <a:solidFill>
            <a:srgbClr val="A3ACAC"/>
          </a:solidFill>
        </p:spPr>
        <p:txBody>
          <a:bodyPr anchor="ctr"/>
          <a:lstStyle>
            <a:lvl1pPr marL="0" indent="0" algn="ctr">
              <a:buNone/>
              <a:defRPr/>
            </a:lvl1pPr>
          </a:lstStyle>
          <a:p>
            <a:r>
              <a:rPr lang="en-US" dirty="0"/>
              <a:t>Click to insert picture</a:t>
            </a:r>
          </a:p>
        </p:txBody>
      </p:sp>
      <p:sp>
        <p:nvSpPr>
          <p:cNvPr id="14" name="Rectangle 13">
            <a:extLst>
              <a:ext uri="{FF2B5EF4-FFF2-40B4-BE49-F238E27FC236}">
                <a16:creationId xmlns:a16="http://schemas.microsoft.com/office/drawing/2014/main" id="{D3A46BF2-4302-0B48-8AEA-10EA3FBA8BDD}"/>
              </a:ext>
              <a:ext uri="{C183D7F6-B498-43B3-948B-1728B52AA6E4}">
                <adec:decorative xmlns:adec="http://schemas.microsoft.com/office/drawing/2017/decorative" val="1"/>
              </a:ext>
            </a:extLst>
          </p:cNvPr>
          <p:cNvSpPr/>
          <p:nvPr userDrawn="1"/>
        </p:nvSpPr>
        <p:spPr>
          <a:xfrm>
            <a:off x="8166266" y="2257065"/>
            <a:ext cx="4025735" cy="4600937"/>
          </a:xfrm>
          <a:prstGeom prst="rect">
            <a:avLst/>
          </a:prstGeom>
          <a:solidFill>
            <a:srgbClr val="FFBA1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Calibri" panose="020F0502020204030204"/>
              <a:ea typeface="+mn-ea"/>
              <a:cs typeface="+mn-cs"/>
              <a:sym typeface="Arial"/>
            </a:endParaRPr>
          </a:p>
        </p:txBody>
      </p:sp>
      <p:sp>
        <p:nvSpPr>
          <p:cNvPr id="5" name="Title 1"/>
          <p:cNvSpPr>
            <a:spLocks noGrp="1"/>
          </p:cNvSpPr>
          <p:nvPr>
            <p:ph type="title" hasCustomPrompt="1"/>
          </p:nvPr>
        </p:nvSpPr>
        <p:spPr>
          <a:xfrm>
            <a:off x="6971552" y="1601604"/>
            <a:ext cx="4684491" cy="1899800"/>
          </a:xfrm>
          <a:prstGeom prst="rect">
            <a:avLst/>
          </a:prstGeom>
          <a:solidFill>
            <a:schemeClr val="bg1"/>
          </a:solidFill>
        </p:spPr>
        <p:txBody>
          <a:bodyPr lIns="273600" tIns="180000" anchor="t" anchorCtr="0">
            <a:normAutofit/>
          </a:bodyPr>
          <a:lstStyle>
            <a:lvl1pPr>
              <a:defRPr sz="2700">
                <a:latin typeface="Arial" panose="020B0604020202020204" pitchFamily="34" charset="0"/>
                <a:cs typeface="Arial" panose="020B0604020202020204" pitchFamily="34" charset="0"/>
              </a:defRPr>
            </a:lvl1pPr>
          </a:lstStyle>
          <a:p>
            <a:r>
              <a:rPr lang="en-US" dirty="0"/>
              <a:t>Click to add title</a:t>
            </a:r>
          </a:p>
        </p:txBody>
      </p:sp>
      <p:sp>
        <p:nvSpPr>
          <p:cNvPr id="11" name="Content Placeholder 6">
            <a:extLst>
              <a:ext uri="{FF2B5EF4-FFF2-40B4-BE49-F238E27FC236}">
                <a16:creationId xmlns:a16="http://schemas.microsoft.com/office/drawing/2014/main" id="{38256B0E-5F5C-094C-858F-44441C2ED7EE}"/>
              </a:ext>
            </a:extLst>
          </p:cNvPr>
          <p:cNvSpPr>
            <a:spLocks noGrp="1"/>
          </p:cNvSpPr>
          <p:nvPr>
            <p:ph sz="quarter" idx="16" hasCustomPrompt="1"/>
          </p:nvPr>
        </p:nvSpPr>
        <p:spPr>
          <a:xfrm>
            <a:off x="6971554" y="3448324"/>
            <a:ext cx="4684489" cy="2852603"/>
          </a:xfrm>
          <a:prstGeom prst="rect">
            <a:avLst/>
          </a:prstGeom>
          <a:solidFill>
            <a:schemeClr val="bg1"/>
          </a:solidFill>
        </p:spPr>
        <p:txBody>
          <a:bodyPr lIns="273600" tIns="91440"/>
          <a:lstStyle>
            <a:lvl1pPr marL="0" indent="0">
              <a:buFontTx/>
              <a:buNone/>
              <a:defRPr sz="1200" b="0" i="0">
                <a:latin typeface="Arial" panose="020B0604020202020204" pitchFamily="34" charset="0"/>
                <a:ea typeface="Open Sans Light" panose="020B0306030504020204" pitchFamily="34" charset="0"/>
                <a:cs typeface="Arial" panose="020B0604020202020204" pitchFamily="34" charset="0"/>
              </a:defRPr>
            </a:lvl1pPr>
            <a:lvl2pPr marL="342900" indent="0">
              <a:buFontTx/>
              <a:buNone/>
              <a:defRPr sz="1200"/>
            </a:lvl2pPr>
            <a:lvl3pPr marL="685800" indent="0">
              <a:buFontTx/>
              <a:buNone/>
              <a:defRPr sz="1200"/>
            </a:lvl3pPr>
            <a:lvl4pPr marL="1028700" indent="0">
              <a:buFontTx/>
              <a:buNone/>
              <a:defRPr sz="1200"/>
            </a:lvl4pPr>
            <a:lvl5pPr marL="1371600" indent="0">
              <a:buFontTx/>
              <a:buNone/>
              <a:defRPr sz="1200"/>
            </a:lvl5pPr>
          </a:lstStyle>
          <a:p>
            <a:pPr lvl="0"/>
            <a:r>
              <a:rPr lang="en-US" dirty="0"/>
              <a:t>Click to add content</a:t>
            </a:r>
          </a:p>
        </p:txBody>
      </p:sp>
      <p:sp>
        <p:nvSpPr>
          <p:cNvPr id="10" name="Slide Number Placeholder 5">
            <a:extLst>
              <a:ext uri="{FF2B5EF4-FFF2-40B4-BE49-F238E27FC236}">
                <a16:creationId xmlns:a16="http://schemas.microsoft.com/office/drawing/2014/main" id="{CD457E9F-B60E-4441-973F-8145897D0923}"/>
              </a:ext>
            </a:extLst>
          </p:cNvPr>
          <p:cNvSpPr>
            <a:spLocks noGrp="1"/>
          </p:cNvSpPr>
          <p:nvPr>
            <p:ph type="sldNum" sz="quarter" idx="15"/>
          </p:nvPr>
        </p:nvSpPr>
        <p:spPr/>
        <p:txBody>
          <a:bodyPr/>
          <a:lstStyle>
            <a:lvl1pPr>
              <a:defRPr/>
            </a:lvl1pPr>
          </a:lstStyle>
          <a:p>
            <a:pPr marL="0" marR="0" lvl="0" indent="0" algn="r" defTabSz="685800" rtl="0" eaLnBrk="1" fontAlgn="auto" latinLnBrk="0" hangingPunct="1">
              <a:lnSpc>
                <a:spcPct val="100000"/>
              </a:lnSpc>
              <a:spcBef>
                <a:spcPts val="0"/>
              </a:spcBef>
              <a:spcAft>
                <a:spcPts val="0"/>
              </a:spcAft>
              <a:buClrTx/>
              <a:buSzTx/>
              <a:buFont typeface="Arial"/>
              <a:buNone/>
              <a:tabLst/>
              <a:defRPr/>
            </a:pPr>
            <a:fld id="{E8901B88-A952-2044-9F37-BB636F0880BE}" type="slidenum">
              <a:rPr kumimoji="0" lang="en-US" sz="750" b="0" i="0" u="none" strike="noStrike" kern="1200" cap="none" spc="0" normalizeH="0" baseline="0" noProof="0" smtClean="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Arial"/>
              </a:rPr>
              <a:pPr marL="0" marR="0" lvl="0" indent="0" algn="r" defTabSz="685800" rtl="0" eaLnBrk="1" fontAlgn="auto" latinLnBrk="0" hangingPunct="1">
                <a:lnSpc>
                  <a:spcPct val="100000"/>
                </a:lnSpc>
                <a:spcBef>
                  <a:spcPts val="0"/>
                </a:spcBef>
                <a:spcAft>
                  <a:spcPts val="0"/>
                </a:spcAft>
                <a:buClrTx/>
                <a:buSzTx/>
                <a:buFont typeface="Arial"/>
                <a:buNone/>
                <a:tabLst/>
                <a:defRPr/>
              </a:pPr>
              <a:t>‹#›</a:t>
            </a:fld>
            <a:endParaRPr kumimoji="0" lang="en-US" sz="750" b="0" i="0" u="none" strike="noStrike" kern="1200" cap="none" spc="0" normalizeH="0" baseline="0" noProof="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Arial"/>
            </a:endParaRPr>
          </a:p>
        </p:txBody>
      </p:sp>
      <p:cxnSp>
        <p:nvCxnSpPr>
          <p:cNvPr id="16" name="Straight Connector 15">
            <a:extLst>
              <a:ext uri="{FF2B5EF4-FFF2-40B4-BE49-F238E27FC236}">
                <a16:creationId xmlns:a16="http://schemas.microsoft.com/office/drawing/2014/main" id="{40FC61BE-60FD-9F4B-89C7-4C1733B8C598}"/>
              </a:ext>
              <a:ext uri="{C183D7F6-B498-43B3-948B-1728B52AA6E4}">
                <adec:decorative xmlns:adec="http://schemas.microsoft.com/office/drawing/2017/decorative" val="1"/>
              </a:ext>
            </a:extLst>
          </p:cNvPr>
          <p:cNvCxnSpPr/>
          <p:nvPr userDrawn="1"/>
        </p:nvCxnSpPr>
        <p:spPr>
          <a:xfrm>
            <a:off x="11686759" y="1601603"/>
            <a:ext cx="0" cy="4699322"/>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227015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AB65259-F1A0-2A4F-B433-2D30793D5186}"/>
              </a:ext>
              <a:ext uri="{C183D7F6-B498-43B3-948B-1728B52AA6E4}">
                <adec:decorative xmlns:adec="http://schemas.microsoft.com/office/drawing/2017/decorative" val="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4314" y="5497513"/>
            <a:ext cx="1547812" cy="1223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a:extLst>
              <a:ext uri="{FF2B5EF4-FFF2-40B4-BE49-F238E27FC236}">
                <a16:creationId xmlns:a16="http://schemas.microsoft.com/office/drawing/2014/main" id="{C7410849-7EC9-46FE-8DED-8D2C5CC835FB}"/>
              </a:ext>
            </a:extLst>
          </p:cNvPr>
          <p:cNvPicPr>
            <a:picLocks noChangeAspect="1"/>
          </p:cNvPicPr>
          <p:nvPr userDrawn="1"/>
        </p:nvPicPr>
        <p:blipFill>
          <a:blip r:embed="rId3"/>
          <a:stretch>
            <a:fillRect/>
          </a:stretch>
        </p:blipFill>
        <p:spPr>
          <a:xfrm>
            <a:off x="1968122" y="0"/>
            <a:ext cx="10223879" cy="6858000"/>
          </a:xfrm>
          <a:prstGeom prst="rect">
            <a:avLst/>
          </a:prstGeom>
        </p:spPr>
      </p:pic>
      <p:sp>
        <p:nvSpPr>
          <p:cNvPr id="2" name="Title 1"/>
          <p:cNvSpPr>
            <a:spLocks noGrp="1"/>
          </p:cNvSpPr>
          <p:nvPr>
            <p:ph type="title"/>
          </p:nvPr>
        </p:nvSpPr>
        <p:spPr>
          <a:xfrm>
            <a:off x="1017920" y="586288"/>
            <a:ext cx="4182351" cy="2369187"/>
          </a:xfrm>
          <a:prstGeom prst="rect">
            <a:avLst/>
          </a:prstGeom>
          <a:solidFill>
            <a:schemeClr val="bg1"/>
          </a:solidFill>
        </p:spPr>
        <p:txBody>
          <a:bodyPr lIns="273600" tIns="180000"/>
          <a:lstStyle>
            <a:lvl1pPr>
              <a:defRPr>
                <a:latin typeface="Arial" panose="020B0604020202020204" pitchFamily="34" charset="0"/>
                <a:cs typeface="Arial" panose="020B0604020202020204" pitchFamily="34" charset="0"/>
              </a:defRPr>
            </a:lvl1pPr>
          </a:lstStyle>
          <a:p>
            <a:r>
              <a:rPr lang="en-US" dirty="0"/>
              <a:t>Click to edit Master title style</a:t>
            </a:r>
          </a:p>
        </p:txBody>
      </p:sp>
      <p:cxnSp>
        <p:nvCxnSpPr>
          <p:cNvPr id="8" name="Straight Connector 7">
            <a:extLst>
              <a:ext uri="{FF2B5EF4-FFF2-40B4-BE49-F238E27FC236}">
                <a16:creationId xmlns:a16="http://schemas.microsoft.com/office/drawing/2014/main" id="{965932B0-A39E-F54F-8DD4-F827A2104A80}"/>
              </a:ext>
              <a:ext uri="{C183D7F6-B498-43B3-948B-1728B52AA6E4}">
                <adec:decorative xmlns:adec="http://schemas.microsoft.com/office/drawing/2017/decorative" val="1"/>
              </a:ext>
            </a:extLst>
          </p:cNvPr>
          <p:cNvCxnSpPr>
            <a:cxnSpLocks/>
          </p:cNvCxnSpPr>
          <p:nvPr/>
        </p:nvCxnSpPr>
        <p:spPr>
          <a:xfrm>
            <a:off x="987552" y="566928"/>
            <a:ext cx="0" cy="3676650"/>
          </a:xfrm>
          <a:prstGeom prst="line">
            <a:avLst/>
          </a:prstGeom>
          <a:ln w="63500">
            <a:solidFill>
              <a:srgbClr val="FFBA1C"/>
            </a:solidFill>
          </a:ln>
        </p:spPr>
        <p:style>
          <a:lnRef idx="1">
            <a:schemeClr val="accent1"/>
          </a:lnRef>
          <a:fillRef idx="0">
            <a:schemeClr val="accent1"/>
          </a:fillRef>
          <a:effectRef idx="0">
            <a:schemeClr val="accent1"/>
          </a:effectRef>
          <a:fontRef idx="minor">
            <a:schemeClr val="tx1"/>
          </a:fontRef>
        </p:style>
      </p:cxnSp>
      <p:sp>
        <p:nvSpPr>
          <p:cNvPr id="16" name="Subtitle 2"/>
          <p:cNvSpPr>
            <a:spLocks noGrp="1"/>
          </p:cNvSpPr>
          <p:nvPr>
            <p:ph type="subTitle" idx="1"/>
          </p:nvPr>
        </p:nvSpPr>
        <p:spPr>
          <a:xfrm>
            <a:off x="1017951" y="2955475"/>
            <a:ext cx="4180855" cy="1253935"/>
          </a:xfrm>
          <a:prstGeom prst="rect">
            <a:avLst/>
          </a:prstGeom>
          <a:solidFill>
            <a:schemeClr val="bg1"/>
          </a:solidFill>
        </p:spPr>
        <p:txBody>
          <a:bodyPr lIns="273600"/>
          <a:lstStyle>
            <a:lvl1pPr marL="0" indent="0" algn="l">
              <a:buNone/>
              <a:defRPr sz="1350">
                <a:latin typeface="Arial" panose="020B0604020202020204" pitchFamily="34" charset="0"/>
                <a:cs typeface="Arial" panose="020B0604020202020204" pitchFamily="34" charset="0"/>
              </a:defRPr>
            </a:lvl1pPr>
            <a:lvl2pPr marL="257175" indent="0" algn="ctr">
              <a:buNone/>
              <a:defRPr sz="1125"/>
            </a:lvl2pPr>
            <a:lvl3pPr marL="514350" indent="0" algn="ctr">
              <a:buNone/>
              <a:defRPr sz="1013"/>
            </a:lvl3pPr>
            <a:lvl4pPr marL="771525" indent="0" algn="ctr">
              <a:buNone/>
              <a:defRPr sz="900"/>
            </a:lvl4pPr>
            <a:lvl5pPr marL="1028700" indent="0" algn="ctr">
              <a:buNone/>
              <a:defRPr sz="900"/>
            </a:lvl5pPr>
            <a:lvl6pPr marL="1285875" indent="0" algn="ctr">
              <a:buNone/>
              <a:defRPr sz="900"/>
            </a:lvl6pPr>
            <a:lvl7pPr marL="1543050" indent="0" algn="ctr">
              <a:buNone/>
              <a:defRPr sz="900"/>
            </a:lvl7pPr>
            <a:lvl8pPr marL="1800225" indent="0" algn="ctr">
              <a:buNone/>
              <a:defRPr sz="900"/>
            </a:lvl8pPr>
            <a:lvl9pPr marL="2057400" indent="0" algn="ctr">
              <a:buNone/>
              <a:defRPr sz="900"/>
            </a:lvl9pPr>
          </a:lstStyle>
          <a:p>
            <a:r>
              <a:rPr lang="en-US" dirty="0"/>
              <a:t>Click to edit Master subtitle style</a:t>
            </a:r>
          </a:p>
        </p:txBody>
      </p:sp>
      <p:sp>
        <p:nvSpPr>
          <p:cNvPr id="9" name="Slide Number Placeholder 5">
            <a:extLst>
              <a:ext uri="{FF2B5EF4-FFF2-40B4-BE49-F238E27FC236}">
                <a16:creationId xmlns:a16="http://schemas.microsoft.com/office/drawing/2014/main" id="{3624DE9C-5609-3C40-8934-CCB095F5310D}"/>
              </a:ext>
            </a:extLst>
          </p:cNvPr>
          <p:cNvSpPr>
            <a:spLocks noGrp="1"/>
          </p:cNvSpPr>
          <p:nvPr>
            <p:ph type="sldNum" sz="quarter" idx="10"/>
          </p:nvPr>
        </p:nvSpPr>
        <p:spPr>
          <a:xfrm>
            <a:off x="9275763" y="6488115"/>
            <a:ext cx="2743200" cy="365125"/>
          </a:xfrm>
        </p:spPr>
        <p:txBody>
          <a:bodyPr/>
          <a:lstStyle>
            <a:lvl1pPr>
              <a:defRPr>
                <a:solidFill>
                  <a:schemeClr val="bg1"/>
                </a:solidFill>
              </a:defRPr>
            </a:lvl1pPr>
          </a:lstStyle>
          <a:p>
            <a:pPr marL="0" marR="0" lvl="0" indent="0" algn="r" defTabSz="685800" rtl="0" eaLnBrk="1" fontAlgn="auto" latinLnBrk="0" hangingPunct="1">
              <a:lnSpc>
                <a:spcPct val="100000"/>
              </a:lnSpc>
              <a:spcBef>
                <a:spcPts val="0"/>
              </a:spcBef>
              <a:spcAft>
                <a:spcPts val="0"/>
              </a:spcAft>
              <a:buClrTx/>
              <a:buSzTx/>
              <a:buFont typeface="Arial"/>
              <a:buNone/>
              <a:tabLst/>
              <a:defRPr/>
            </a:pPr>
            <a:fld id="{3A223C01-11D7-E049-8252-D38AEC7B21E1}" type="slidenum">
              <a:rPr kumimoji="0" lang="en-US" sz="750" b="0" i="0" u="none" strike="noStrike" kern="1200" cap="none" spc="0" normalizeH="0" baseline="0" noProof="0" smtClean="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sym typeface="Arial"/>
              </a:rPr>
              <a:pPr marL="0" marR="0" lvl="0" indent="0" algn="r" defTabSz="685800" rtl="0" eaLnBrk="1" fontAlgn="auto" latinLnBrk="0" hangingPunct="1">
                <a:lnSpc>
                  <a:spcPct val="100000"/>
                </a:lnSpc>
                <a:spcBef>
                  <a:spcPts val="0"/>
                </a:spcBef>
                <a:spcAft>
                  <a:spcPts val="0"/>
                </a:spcAft>
                <a:buClrTx/>
                <a:buSzTx/>
                <a:buFont typeface="Arial"/>
                <a:buNone/>
                <a:tabLst/>
                <a:defRPr/>
              </a:pPr>
              <a:t>‹#›</a:t>
            </a:fld>
            <a:endParaRPr kumimoji="0" lang="en-US" sz="750" b="0" i="0" u="none" strike="noStrike" kern="1200" cap="none" spc="0" normalizeH="0" baseline="0" noProof="0" dirty="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sym typeface="Arial"/>
            </a:endParaRPr>
          </a:p>
        </p:txBody>
      </p:sp>
    </p:spTree>
    <p:extLst>
      <p:ext uri="{BB962C8B-B14F-4D97-AF65-F5344CB8AC3E}">
        <p14:creationId xmlns:p14="http://schemas.microsoft.com/office/powerpoint/2010/main" val="317192731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Divider 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F922B5C-BA05-9E4D-8439-B23F209A3742}"/>
              </a:ext>
            </a:extLst>
          </p:cNvPr>
          <p:cNvSpPr/>
          <p:nvPr/>
        </p:nvSpPr>
        <p:spPr>
          <a:xfrm>
            <a:off x="2028826" y="0"/>
            <a:ext cx="10163175"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Calibri" panose="020F0502020204030204"/>
              <a:ea typeface="+mn-ea"/>
              <a:cs typeface="+mn-cs"/>
              <a:sym typeface="Arial"/>
            </a:endParaRPr>
          </a:p>
        </p:txBody>
      </p:sp>
      <p:cxnSp>
        <p:nvCxnSpPr>
          <p:cNvPr id="5" name="Straight Connector 4">
            <a:extLst>
              <a:ext uri="{FF2B5EF4-FFF2-40B4-BE49-F238E27FC236}">
                <a16:creationId xmlns:a16="http://schemas.microsoft.com/office/drawing/2014/main" id="{FC347114-1E37-9846-A432-8906A41702B0}"/>
              </a:ext>
            </a:extLst>
          </p:cNvPr>
          <p:cNvCxnSpPr>
            <a:cxnSpLocks/>
          </p:cNvCxnSpPr>
          <p:nvPr/>
        </p:nvCxnSpPr>
        <p:spPr>
          <a:xfrm flipV="1">
            <a:off x="992188" y="1706563"/>
            <a:ext cx="0" cy="2887662"/>
          </a:xfrm>
          <a:prstGeom prst="line">
            <a:avLst/>
          </a:prstGeom>
          <a:ln w="63500">
            <a:solidFill>
              <a:srgbClr val="FFBA1C"/>
            </a:solidFill>
          </a:ln>
        </p:spPr>
        <p:style>
          <a:lnRef idx="1">
            <a:schemeClr val="accent1"/>
          </a:lnRef>
          <a:fillRef idx="0">
            <a:schemeClr val="accent1"/>
          </a:fillRef>
          <a:effectRef idx="0">
            <a:schemeClr val="accent1"/>
          </a:effectRef>
          <a:fontRef idx="minor">
            <a:schemeClr val="tx1"/>
          </a:fontRef>
        </p:style>
      </p:cxnSp>
      <p:sp>
        <p:nvSpPr>
          <p:cNvPr id="6" name="Slide Number Placeholder 5">
            <a:extLst>
              <a:ext uri="{FF2B5EF4-FFF2-40B4-BE49-F238E27FC236}">
                <a16:creationId xmlns:a16="http://schemas.microsoft.com/office/drawing/2014/main" id="{D630512D-8768-8140-AE61-8D3F982A0577}"/>
              </a:ext>
            </a:extLst>
          </p:cNvPr>
          <p:cNvSpPr>
            <a:spLocks noGrp="1"/>
          </p:cNvSpPr>
          <p:nvPr>
            <p:ph type="sldNum" sz="quarter" idx="10"/>
          </p:nvPr>
        </p:nvSpPr>
        <p:spPr/>
        <p:txBody>
          <a:bodyPr/>
          <a:lstStyle>
            <a:lvl1pPr>
              <a:defRPr/>
            </a:lvl1pPr>
          </a:lstStyle>
          <a:p>
            <a:pPr marL="0" marR="0" lvl="0" indent="0" algn="r" defTabSz="685800" rtl="0" eaLnBrk="1" fontAlgn="auto" latinLnBrk="0" hangingPunct="1">
              <a:lnSpc>
                <a:spcPct val="100000"/>
              </a:lnSpc>
              <a:spcBef>
                <a:spcPts val="0"/>
              </a:spcBef>
              <a:spcAft>
                <a:spcPts val="0"/>
              </a:spcAft>
              <a:buClrTx/>
              <a:buSzTx/>
              <a:buFont typeface="Arial"/>
              <a:buNone/>
              <a:tabLst/>
              <a:defRPr/>
            </a:pPr>
            <a:fld id="{C7D9D03B-B0CE-F149-B9E8-CD52DE1054E7}" type="slidenum">
              <a:rPr kumimoji="0" lang="en-US" sz="750" b="0" i="0" u="none" strike="noStrike" kern="1200" cap="none" spc="0" normalizeH="0" baseline="0" noProof="0" smtClean="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Arial"/>
              </a:rPr>
              <a:pPr marL="0" marR="0" lvl="0" indent="0" algn="r" defTabSz="685800" rtl="0" eaLnBrk="1" fontAlgn="auto" latinLnBrk="0" hangingPunct="1">
                <a:lnSpc>
                  <a:spcPct val="100000"/>
                </a:lnSpc>
                <a:spcBef>
                  <a:spcPts val="0"/>
                </a:spcBef>
                <a:spcAft>
                  <a:spcPts val="0"/>
                </a:spcAft>
                <a:buClrTx/>
                <a:buSzTx/>
                <a:buFont typeface="Arial"/>
                <a:buNone/>
                <a:tabLst/>
                <a:defRPr/>
              </a:pPr>
              <a:t>‹#›</a:t>
            </a:fld>
            <a:endParaRPr kumimoji="0" lang="en-US" sz="750" b="0" i="0" u="none" strike="noStrike" kern="1200" cap="none" spc="0" normalizeH="0" baseline="0" noProof="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Arial"/>
            </a:endParaRPr>
          </a:p>
        </p:txBody>
      </p:sp>
      <p:sp>
        <p:nvSpPr>
          <p:cNvPr id="2" name="Rectangle 1">
            <a:extLst>
              <a:ext uri="{FF2B5EF4-FFF2-40B4-BE49-F238E27FC236}">
                <a16:creationId xmlns:a16="http://schemas.microsoft.com/office/drawing/2014/main" id="{898DE12B-F318-0044-A300-BB4D3DE09E68}"/>
              </a:ext>
            </a:extLst>
          </p:cNvPr>
          <p:cNvSpPr/>
          <p:nvPr userDrawn="1"/>
        </p:nvSpPr>
        <p:spPr>
          <a:xfrm>
            <a:off x="1035170" y="1701800"/>
            <a:ext cx="6858759" cy="28876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0" fontAlgn="base" latinLnBrk="0" hangingPunct="0">
              <a:lnSpc>
                <a:spcPct val="100000"/>
              </a:lnSpc>
              <a:spcBef>
                <a:spcPct val="0"/>
              </a:spcBef>
              <a:spcAft>
                <a:spcPct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Calibri" panose="020F0502020204030204"/>
              <a:ea typeface="+mn-ea"/>
              <a:cs typeface="+mn-cs"/>
              <a:sym typeface="Arial"/>
            </a:endParaRPr>
          </a:p>
        </p:txBody>
      </p:sp>
      <p:sp>
        <p:nvSpPr>
          <p:cNvPr id="9" name="Title 1">
            <a:extLst>
              <a:ext uri="{FF2B5EF4-FFF2-40B4-BE49-F238E27FC236}">
                <a16:creationId xmlns:a16="http://schemas.microsoft.com/office/drawing/2014/main" id="{D8E748F9-4DD9-C84B-BA2C-5BA2008DB998}"/>
              </a:ext>
            </a:extLst>
          </p:cNvPr>
          <p:cNvSpPr>
            <a:spLocks noGrp="1"/>
          </p:cNvSpPr>
          <p:nvPr>
            <p:ph type="title" hasCustomPrompt="1"/>
          </p:nvPr>
        </p:nvSpPr>
        <p:spPr>
          <a:xfrm>
            <a:off x="1035171" y="1701800"/>
            <a:ext cx="6901736" cy="2887662"/>
          </a:xfrm>
          <a:prstGeom prst="rect">
            <a:avLst/>
          </a:prstGeom>
          <a:solidFill>
            <a:schemeClr val="bg1"/>
          </a:solidFill>
        </p:spPr>
        <p:txBody>
          <a:bodyPr lIns="273600" tIns="180000" rIns="182880" bIns="46800" anchor="ctr" anchorCtr="0">
            <a:normAutofit/>
          </a:bodyPr>
          <a:lstStyle>
            <a:lvl1pPr>
              <a:defRPr sz="4050">
                <a:latin typeface="Arial" panose="020B0604020202020204" pitchFamily="34" charset="0"/>
                <a:cs typeface="Arial" panose="020B0604020202020204" pitchFamily="34" charset="0"/>
              </a:defRPr>
            </a:lvl1pPr>
          </a:lstStyle>
          <a:p>
            <a:r>
              <a:rPr lang="en-US" dirty="0"/>
              <a:t>Click to edit Divider title style</a:t>
            </a:r>
          </a:p>
        </p:txBody>
      </p:sp>
    </p:spTree>
    <p:extLst>
      <p:ext uri="{BB962C8B-B14F-4D97-AF65-F5344CB8AC3E}">
        <p14:creationId xmlns:p14="http://schemas.microsoft.com/office/powerpoint/2010/main" val="385651492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losing Slide">
    <p:spTree>
      <p:nvGrpSpPr>
        <p:cNvPr id="1" name=""/>
        <p:cNvGrpSpPr/>
        <p:nvPr/>
      </p:nvGrpSpPr>
      <p:grpSpPr>
        <a:xfrm>
          <a:off x="0" y="0"/>
          <a:ext cx="0" cy="0"/>
          <a:chOff x="0" y="0"/>
          <a:chExt cx="0" cy="0"/>
        </a:xfrm>
      </p:grpSpPr>
      <p:pic>
        <p:nvPicPr>
          <p:cNvPr id="3" name="Picture 3" descr="Pearson Logo&#10;&#10;Description automatically generated with medium confidence">
            <a:extLst>
              <a:ext uri="{FF2B5EF4-FFF2-40B4-BE49-F238E27FC236}">
                <a16:creationId xmlns:a16="http://schemas.microsoft.com/office/drawing/2014/main" id="{08A350FE-0EC2-E14A-9D3E-CB51507DCC5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84613" y="1432628"/>
            <a:ext cx="4387851" cy="346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3DF612D3-C737-F54B-B339-E0F7609EDD5A}"/>
              </a:ext>
            </a:extLst>
          </p:cNvPr>
          <p:cNvSpPr txBox="1"/>
          <p:nvPr userDrawn="1"/>
        </p:nvSpPr>
        <p:spPr>
          <a:xfrm>
            <a:off x="5464886" y="2122079"/>
            <a:ext cx="1183341" cy="161583"/>
          </a:xfrm>
          <a:prstGeom prst="rect">
            <a:avLst/>
          </a:prstGeom>
          <a:noFill/>
        </p:spPr>
        <p:txBody>
          <a:bodyPr wrap="square" rtlCol="0">
            <a:spAutoFit/>
          </a:bodyPr>
          <a:lstStyle/>
          <a:p>
            <a:pPr marL="0" marR="0" lvl="0" indent="0" algn="ctr" defTabSz="685800" rtl="0" eaLnBrk="0" fontAlgn="base" latinLnBrk="0" hangingPunct="0">
              <a:lnSpc>
                <a:spcPct val="100000"/>
              </a:lnSpc>
              <a:spcBef>
                <a:spcPct val="0"/>
              </a:spcBef>
              <a:spcAft>
                <a:spcPct val="0"/>
              </a:spcAft>
              <a:buClrTx/>
              <a:buSzTx/>
              <a:buFontTx/>
              <a:buNone/>
              <a:tabLst/>
              <a:defRPr/>
            </a:pPr>
            <a:r>
              <a:rPr kumimoji="0" lang="en-US" sz="450" b="0" i="0" u="none" strike="noStrike" kern="1200" cap="none" spc="0" normalizeH="0" baseline="0" noProof="0" dirty="0">
                <a:ln>
                  <a:noFill/>
                </a:ln>
                <a:solidFill>
                  <a:srgbClr val="007FA3"/>
                </a:solidFill>
                <a:effectLst/>
                <a:uLnTx/>
                <a:uFillTx/>
                <a:latin typeface="Open Sans Light" panose="020B0306030504020204" pitchFamily="34" charset="0"/>
                <a:ea typeface="Open Sans Light" panose="020B0306030504020204" pitchFamily="34" charset="0"/>
                <a:cs typeface="Open Sans Light" panose="020B0306030504020204" pitchFamily="34" charset="0"/>
                <a:sym typeface="Arial"/>
              </a:rPr>
              <a:t>End of presentation</a:t>
            </a:r>
          </a:p>
        </p:txBody>
      </p:sp>
      <p:sp>
        <p:nvSpPr>
          <p:cNvPr id="4" name="Slide Number Placeholder 5">
            <a:extLst>
              <a:ext uri="{FF2B5EF4-FFF2-40B4-BE49-F238E27FC236}">
                <a16:creationId xmlns:a16="http://schemas.microsoft.com/office/drawing/2014/main" id="{290F0966-B511-B84F-9F28-A57A718120A8}"/>
              </a:ext>
            </a:extLst>
          </p:cNvPr>
          <p:cNvSpPr>
            <a:spLocks noGrp="1"/>
          </p:cNvSpPr>
          <p:nvPr>
            <p:ph type="sldNum" sz="quarter" idx="10"/>
          </p:nvPr>
        </p:nvSpPr>
        <p:spPr/>
        <p:txBody>
          <a:bodyPr/>
          <a:lstStyle>
            <a:lvl1pPr>
              <a:defRPr/>
            </a:lvl1pPr>
          </a:lstStyle>
          <a:p>
            <a:pPr marL="0" marR="0" lvl="0" indent="0" algn="r" defTabSz="685800" rtl="0" eaLnBrk="1" fontAlgn="auto" latinLnBrk="0" hangingPunct="1">
              <a:lnSpc>
                <a:spcPct val="100000"/>
              </a:lnSpc>
              <a:spcBef>
                <a:spcPts val="0"/>
              </a:spcBef>
              <a:spcAft>
                <a:spcPts val="0"/>
              </a:spcAft>
              <a:buClrTx/>
              <a:buSzTx/>
              <a:buFont typeface="Arial"/>
              <a:buNone/>
              <a:tabLst/>
              <a:defRPr/>
            </a:pPr>
            <a:fld id="{CE280C5F-12B6-0A4C-9B93-F09F5C5E9F87}" type="slidenum">
              <a:rPr kumimoji="0" lang="en-US" sz="750" b="0" i="0" u="none" strike="noStrike" kern="1200" cap="none" spc="0" normalizeH="0" baseline="0" noProof="0" smtClean="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Arial"/>
              </a:rPr>
              <a:pPr marL="0" marR="0" lvl="0" indent="0" algn="r" defTabSz="685800" rtl="0" eaLnBrk="1" fontAlgn="auto" latinLnBrk="0" hangingPunct="1">
                <a:lnSpc>
                  <a:spcPct val="100000"/>
                </a:lnSpc>
                <a:spcBef>
                  <a:spcPts val="0"/>
                </a:spcBef>
                <a:spcAft>
                  <a:spcPts val="0"/>
                </a:spcAft>
                <a:buClrTx/>
                <a:buSzTx/>
                <a:buFont typeface="Arial"/>
                <a:buNone/>
                <a:tabLst/>
                <a:defRPr/>
              </a:pPr>
              <a:t>‹#›</a:t>
            </a:fld>
            <a:endParaRPr kumimoji="0" lang="en-US" sz="750" b="0" i="0" u="none" strike="noStrike" kern="1200" cap="none" spc="0" normalizeH="0" baseline="0" noProof="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Arial"/>
            </a:endParaRPr>
          </a:p>
        </p:txBody>
      </p:sp>
    </p:spTree>
    <p:extLst>
      <p:ext uri="{BB962C8B-B14F-4D97-AF65-F5344CB8AC3E}">
        <p14:creationId xmlns:p14="http://schemas.microsoft.com/office/powerpoint/2010/main" val="4458506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108760E-2A64-6C42-8F96-E7682515D21A}"/>
              </a:ext>
              <a:ext uri="{C183D7F6-B498-43B3-948B-1728B52AA6E4}">
                <adec:decorative xmlns:adec="http://schemas.microsoft.com/office/drawing/2017/decorative" val="1"/>
              </a:ext>
            </a:extLst>
          </p:cNvPr>
          <p:cNvPicPr>
            <a:picLocks noChangeAspect="1"/>
          </p:cNvPicPr>
          <p:nvPr userDrawn="1"/>
        </p:nvPicPr>
        <p:blipFill rotWithShape="1">
          <a:blip r:embed="rId2"/>
          <a:srcRect/>
          <a:stretch/>
        </p:blipFill>
        <p:spPr>
          <a:xfrm>
            <a:off x="1905000" y="0"/>
            <a:ext cx="10287000" cy="6858000"/>
          </a:xfrm>
          <a:prstGeom prst="rect">
            <a:avLst/>
          </a:prstGeom>
        </p:spPr>
      </p:pic>
      <p:pic>
        <p:nvPicPr>
          <p:cNvPr id="7" name="Picture 6">
            <a:extLst>
              <a:ext uri="{FF2B5EF4-FFF2-40B4-BE49-F238E27FC236}">
                <a16:creationId xmlns:a16="http://schemas.microsoft.com/office/drawing/2014/main" id="{3AB65259-F1A0-2A4F-B433-2D30793D5186}"/>
              </a:ext>
              <a:ext uri="{C183D7F6-B498-43B3-948B-1728B52AA6E4}">
                <adec:decorative xmlns:adec="http://schemas.microsoft.com/office/drawing/2017/decorative" val="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4314" y="5497513"/>
            <a:ext cx="1547812" cy="1223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8" name="Straight Connector 7">
            <a:extLst>
              <a:ext uri="{FF2B5EF4-FFF2-40B4-BE49-F238E27FC236}">
                <a16:creationId xmlns:a16="http://schemas.microsoft.com/office/drawing/2014/main" id="{965932B0-A39E-F54F-8DD4-F827A2104A80}"/>
              </a:ext>
              <a:ext uri="{C183D7F6-B498-43B3-948B-1728B52AA6E4}">
                <adec:decorative xmlns:adec="http://schemas.microsoft.com/office/drawing/2017/decorative" val="1"/>
              </a:ext>
            </a:extLst>
          </p:cNvPr>
          <p:cNvCxnSpPr>
            <a:cxnSpLocks/>
          </p:cNvCxnSpPr>
          <p:nvPr/>
        </p:nvCxnSpPr>
        <p:spPr>
          <a:xfrm>
            <a:off x="989013" y="565150"/>
            <a:ext cx="0" cy="3676650"/>
          </a:xfrm>
          <a:prstGeom prst="line">
            <a:avLst/>
          </a:prstGeom>
          <a:ln w="63500">
            <a:solidFill>
              <a:srgbClr val="FFBA1C"/>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1026270" y="577852"/>
            <a:ext cx="4180852" cy="2377623"/>
          </a:xfrm>
          <a:prstGeom prst="rect">
            <a:avLst/>
          </a:prstGeom>
          <a:solidFill>
            <a:schemeClr val="bg1"/>
          </a:solidFill>
        </p:spPr>
        <p:txBody>
          <a:bodyPr lIns="273600" tIns="180000" bIns="46800"/>
          <a:lstStyle>
            <a:lvl1pPr>
              <a:defRPr>
                <a:latin typeface="Arial" panose="020B0604020202020204" pitchFamily="34" charset="0"/>
                <a:cs typeface="Arial" panose="020B0604020202020204" pitchFamily="34" charset="0"/>
              </a:defRPr>
            </a:lvl1pPr>
          </a:lstStyle>
          <a:p>
            <a:r>
              <a:rPr lang="en-US" dirty="0"/>
              <a:t>Click to edit Master title style</a:t>
            </a:r>
          </a:p>
        </p:txBody>
      </p:sp>
      <p:sp>
        <p:nvSpPr>
          <p:cNvPr id="16" name="Subtitle 2"/>
          <p:cNvSpPr>
            <a:spLocks noGrp="1"/>
          </p:cNvSpPr>
          <p:nvPr>
            <p:ph type="subTitle" idx="1"/>
          </p:nvPr>
        </p:nvSpPr>
        <p:spPr>
          <a:xfrm>
            <a:off x="1026269" y="2955475"/>
            <a:ext cx="4180853" cy="1246547"/>
          </a:xfrm>
          <a:prstGeom prst="rect">
            <a:avLst/>
          </a:prstGeom>
          <a:solidFill>
            <a:schemeClr val="bg1"/>
          </a:solidFill>
        </p:spPr>
        <p:txBody>
          <a:bodyPr lIns="273600"/>
          <a:lstStyle>
            <a:lvl1pPr marL="0" indent="0" algn="l">
              <a:buNone/>
              <a:defRPr sz="1350">
                <a:latin typeface="Arial" panose="020B0604020202020204" pitchFamily="34" charset="0"/>
                <a:cs typeface="Arial" panose="020B0604020202020204" pitchFamily="34" charset="0"/>
              </a:defRPr>
            </a:lvl1pPr>
            <a:lvl2pPr marL="257175" indent="0" algn="ctr">
              <a:buNone/>
              <a:defRPr sz="1125"/>
            </a:lvl2pPr>
            <a:lvl3pPr marL="514350" indent="0" algn="ctr">
              <a:buNone/>
              <a:defRPr sz="1013"/>
            </a:lvl3pPr>
            <a:lvl4pPr marL="771525" indent="0" algn="ctr">
              <a:buNone/>
              <a:defRPr sz="900"/>
            </a:lvl4pPr>
            <a:lvl5pPr marL="1028700" indent="0" algn="ctr">
              <a:buNone/>
              <a:defRPr sz="900"/>
            </a:lvl5pPr>
            <a:lvl6pPr marL="1285875" indent="0" algn="ctr">
              <a:buNone/>
              <a:defRPr sz="900"/>
            </a:lvl6pPr>
            <a:lvl7pPr marL="1543050" indent="0" algn="ctr">
              <a:buNone/>
              <a:defRPr sz="900"/>
            </a:lvl7pPr>
            <a:lvl8pPr marL="1800225" indent="0" algn="ctr">
              <a:buNone/>
              <a:defRPr sz="900"/>
            </a:lvl8pPr>
            <a:lvl9pPr marL="2057400" indent="0" algn="ctr">
              <a:buNone/>
              <a:defRPr sz="900"/>
            </a:lvl9pPr>
          </a:lstStyle>
          <a:p>
            <a:r>
              <a:rPr lang="en-US" dirty="0"/>
              <a:t>Click to edit Master subtitle style</a:t>
            </a:r>
          </a:p>
        </p:txBody>
      </p:sp>
      <p:sp>
        <p:nvSpPr>
          <p:cNvPr id="9" name="Slide Number Placeholder 5">
            <a:extLst>
              <a:ext uri="{FF2B5EF4-FFF2-40B4-BE49-F238E27FC236}">
                <a16:creationId xmlns:a16="http://schemas.microsoft.com/office/drawing/2014/main" id="{3624DE9C-5609-3C40-8934-CCB095F5310D}"/>
              </a:ext>
            </a:extLst>
          </p:cNvPr>
          <p:cNvSpPr>
            <a:spLocks noGrp="1"/>
          </p:cNvSpPr>
          <p:nvPr>
            <p:ph type="sldNum" sz="quarter" idx="10"/>
          </p:nvPr>
        </p:nvSpPr>
        <p:spPr>
          <a:xfrm>
            <a:off x="9275763" y="6488115"/>
            <a:ext cx="2743200" cy="365125"/>
          </a:xfrm>
        </p:spPr>
        <p:txBody>
          <a:bodyPr/>
          <a:lstStyle>
            <a:lvl1pPr>
              <a:defRPr/>
            </a:lvl1pPr>
          </a:lstStyle>
          <a:p>
            <a:pPr marL="0" marR="0" lvl="0" indent="0" algn="r" defTabSz="685800" rtl="0" eaLnBrk="1" fontAlgn="auto" latinLnBrk="0" hangingPunct="1">
              <a:lnSpc>
                <a:spcPct val="100000"/>
              </a:lnSpc>
              <a:spcBef>
                <a:spcPts val="0"/>
              </a:spcBef>
              <a:spcAft>
                <a:spcPts val="0"/>
              </a:spcAft>
              <a:buClrTx/>
              <a:buSzTx/>
              <a:buFont typeface="Arial"/>
              <a:buNone/>
              <a:tabLst/>
              <a:defRPr/>
            </a:pPr>
            <a:fld id="{3A223C01-11D7-E049-8252-D38AEC7B21E1}" type="slidenum">
              <a:rPr kumimoji="0" lang="en-US" sz="750" b="0" i="0" u="none" strike="noStrike" kern="1200" cap="none" spc="0" normalizeH="0" baseline="0" noProof="0" smtClean="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Arial"/>
              </a:rPr>
              <a:pPr marL="0" marR="0" lvl="0" indent="0" algn="r" defTabSz="685800" rtl="0" eaLnBrk="1" fontAlgn="auto" latinLnBrk="0" hangingPunct="1">
                <a:lnSpc>
                  <a:spcPct val="100000"/>
                </a:lnSpc>
                <a:spcBef>
                  <a:spcPts val="0"/>
                </a:spcBef>
                <a:spcAft>
                  <a:spcPts val="0"/>
                </a:spcAft>
                <a:buClrTx/>
                <a:buSzTx/>
                <a:buFont typeface="Arial"/>
                <a:buNone/>
                <a:tabLst/>
                <a:defRPr/>
              </a:pPr>
              <a:t>‹#›</a:t>
            </a:fld>
            <a:endParaRPr kumimoji="0" lang="en-US" sz="750" b="0"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Arial"/>
            </a:endParaRPr>
          </a:p>
        </p:txBody>
      </p:sp>
    </p:spTree>
    <p:extLst>
      <p:ext uri="{BB962C8B-B14F-4D97-AF65-F5344CB8AC3E}">
        <p14:creationId xmlns:p14="http://schemas.microsoft.com/office/powerpoint/2010/main" val="39906531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NEW Title Slide 1.1">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E5570E7-1A1D-4113-8CB6-4C73458688FA}"/>
              </a:ext>
            </a:extLst>
          </p:cNvPr>
          <p:cNvSpPr>
            <a:spLocks noGrp="1"/>
          </p:cNvSpPr>
          <p:nvPr>
            <p:ph type="pic" sz="quarter" idx="11" hasCustomPrompt="1"/>
          </p:nvPr>
        </p:nvSpPr>
        <p:spPr>
          <a:xfrm>
            <a:off x="2273301" y="0"/>
            <a:ext cx="9918700" cy="6853238"/>
          </a:xfrm>
          <a:prstGeom prst="rect">
            <a:avLst/>
          </a:prstGeom>
          <a:solidFill>
            <a:srgbClr val="A3ACAC"/>
          </a:solidFill>
        </p:spPr>
        <p:txBody>
          <a:bodyPr anchor="ctr"/>
          <a:lstStyle>
            <a:lvl1pPr marL="0" indent="0" algn="ctr">
              <a:buNone/>
              <a:defRPr/>
            </a:lvl1pPr>
          </a:lstStyle>
          <a:p>
            <a:r>
              <a:rPr lang="en-US" dirty="0"/>
              <a:t>Click to insert picture </a:t>
            </a:r>
          </a:p>
        </p:txBody>
      </p:sp>
      <p:sp>
        <p:nvSpPr>
          <p:cNvPr id="2" name="Title 1"/>
          <p:cNvSpPr>
            <a:spLocks noGrp="1"/>
          </p:cNvSpPr>
          <p:nvPr>
            <p:ph type="title"/>
          </p:nvPr>
        </p:nvSpPr>
        <p:spPr>
          <a:xfrm>
            <a:off x="1021949" y="576943"/>
            <a:ext cx="4061216" cy="2389778"/>
          </a:xfrm>
          <a:prstGeom prst="rect">
            <a:avLst/>
          </a:prstGeom>
          <a:solidFill>
            <a:schemeClr val="bg1"/>
          </a:solidFill>
        </p:spPr>
        <p:txBody>
          <a:bodyPr lIns="273600" tIns="180000"/>
          <a:lstStyle>
            <a:lvl1pPr>
              <a:defRPr>
                <a:latin typeface="Arial" panose="020B0604020202020204" pitchFamily="34" charset="0"/>
                <a:cs typeface="Arial" panose="020B0604020202020204" pitchFamily="34" charset="0"/>
              </a:defRPr>
            </a:lvl1pPr>
          </a:lstStyle>
          <a:p>
            <a:r>
              <a:rPr lang="en-US" dirty="0"/>
              <a:t>Click to edit Master title style</a:t>
            </a:r>
          </a:p>
        </p:txBody>
      </p:sp>
      <p:sp>
        <p:nvSpPr>
          <p:cNvPr id="16" name="Subtitle 2"/>
          <p:cNvSpPr>
            <a:spLocks noGrp="1"/>
          </p:cNvSpPr>
          <p:nvPr>
            <p:ph type="subTitle" idx="1"/>
          </p:nvPr>
        </p:nvSpPr>
        <p:spPr>
          <a:xfrm>
            <a:off x="1021950" y="2966723"/>
            <a:ext cx="4058485" cy="1275079"/>
          </a:xfrm>
          <a:prstGeom prst="rect">
            <a:avLst/>
          </a:prstGeom>
          <a:solidFill>
            <a:schemeClr val="bg1"/>
          </a:solidFill>
        </p:spPr>
        <p:txBody>
          <a:bodyPr lIns="273600"/>
          <a:lstStyle>
            <a:lvl1pPr marL="0" indent="0" algn="l">
              <a:buNone/>
              <a:defRPr sz="1350">
                <a:latin typeface="Arial" panose="020B0604020202020204" pitchFamily="34" charset="0"/>
                <a:cs typeface="Arial" panose="020B0604020202020204" pitchFamily="34" charset="0"/>
              </a:defRPr>
            </a:lvl1pPr>
            <a:lvl2pPr marL="257175" indent="0" algn="ctr">
              <a:buNone/>
              <a:defRPr sz="1125"/>
            </a:lvl2pPr>
            <a:lvl3pPr marL="514350" indent="0" algn="ctr">
              <a:buNone/>
              <a:defRPr sz="1013"/>
            </a:lvl3pPr>
            <a:lvl4pPr marL="771525" indent="0" algn="ctr">
              <a:buNone/>
              <a:defRPr sz="900"/>
            </a:lvl4pPr>
            <a:lvl5pPr marL="1028700" indent="0" algn="ctr">
              <a:buNone/>
              <a:defRPr sz="900"/>
            </a:lvl5pPr>
            <a:lvl6pPr marL="1285875" indent="0" algn="ctr">
              <a:buNone/>
              <a:defRPr sz="900"/>
            </a:lvl6pPr>
            <a:lvl7pPr marL="1543050" indent="0" algn="ctr">
              <a:buNone/>
              <a:defRPr sz="900"/>
            </a:lvl7pPr>
            <a:lvl8pPr marL="1800225" indent="0" algn="ctr">
              <a:buNone/>
              <a:defRPr sz="900"/>
            </a:lvl8pPr>
            <a:lvl9pPr marL="2057400" indent="0" algn="ctr">
              <a:buNone/>
              <a:defRPr sz="900"/>
            </a:lvl9pPr>
          </a:lstStyle>
          <a:p>
            <a:r>
              <a:rPr lang="en-US" dirty="0"/>
              <a:t>Click to edit Master subtitle style</a:t>
            </a:r>
          </a:p>
        </p:txBody>
      </p:sp>
      <p:pic>
        <p:nvPicPr>
          <p:cNvPr id="7" name="Picture 6">
            <a:extLst>
              <a:ext uri="{FF2B5EF4-FFF2-40B4-BE49-F238E27FC236}">
                <a16:creationId xmlns:a16="http://schemas.microsoft.com/office/drawing/2014/main" id="{3AB65259-F1A0-2A4F-B433-2D30793D5186}"/>
              </a:ext>
              <a:ext uri="{C183D7F6-B498-43B3-948B-1728B52AA6E4}">
                <adec:decorative xmlns:adec="http://schemas.microsoft.com/office/drawing/2017/decorative" val="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4314" y="5497513"/>
            <a:ext cx="1547812" cy="1223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8" name="Straight Connector 7">
            <a:extLst>
              <a:ext uri="{FF2B5EF4-FFF2-40B4-BE49-F238E27FC236}">
                <a16:creationId xmlns:a16="http://schemas.microsoft.com/office/drawing/2014/main" id="{965932B0-A39E-F54F-8DD4-F827A2104A80}"/>
              </a:ext>
              <a:ext uri="{C183D7F6-B498-43B3-948B-1728B52AA6E4}">
                <adec:decorative xmlns:adec="http://schemas.microsoft.com/office/drawing/2017/decorative" val="1"/>
              </a:ext>
            </a:extLst>
          </p:cNvPr>
          <p:cNvCxnSpPr>
            <a:cxnSpLocks/>
          </p:cNvCxnSpPr>
          <p:nvPr/>
        </p:nvCxnSpPr>
        <p:spPr>
          <a:xfrm>
            <a:off x="989013" y="565150"/>
            <a:ext cx="0" cy="3676650"/>
          </a:xfrm>
          <a:prstGeom prst="line">
            <a:avLst/>
          </a:prstGeom>
          <a:ln w="63500">
            <a:solidFill>
              <a:srgbClr val="FFBA1C"/>
            </a:solidFill>
          </a:ln>
        </p:spPr>
        <p:style>
          <a:lnRef idx="1">
            <a:schemeClr val="accent1"/>
          </a:lnRef>
          <a:fillRef idx="0">
            <a:schemeClr val="accent1"/>
          </a:fillRef>
          <a:effectRef idx="0">
            <a:schemeClr val="accent1"/>
          </a:effectRef>
          <a:fontRef idx="minor">
            <a:schemeClr val="tx1"/>
          </a:fontRef>
        </p:style>
      </p:cxnSp>
      <p:sp>
        <p:nvSpPr>
          <p:cNvPr id="9" name="Slide Number Placeholder 5">
            <a:extLst>
              <a:ext uri="{FF2B5EF4-FFF2-40B4-BE49-F238E27FC236}">
                <a16:creationId xmlns:a16="http://schemas.microsoft.com/office/drawing/2014/main" id="{3624DE9C-5609-3C40-8934-CCB095F5310D}"/>
              </a:ext>
            </a:extLst>
          </p:cNvPr>
          <p:cNvSpPr>
            <a:spLocks noGrp="1"/>
          </p:cNvSpPr>
          <p:nvPr>
            <p:ph type="sldNum" sz="quarter" idx="10"/>
          </p:nvPr>
        </p:nvSpPr>
        <p:spPr>
          <a:xfrm>
            <a:off x="9275763" y="6488115"/>
            <a:ext cx="2743200" cy="365125"/>
          </a:xfrm>
        </p:spPr>
        <p:txBody>
          <a:bodyPr/>
          <a:lstStyle>
            <a:lvl1pPr>
              <a:defRPr/>
            </a:lvl1pPr>
          </a:lstStyle>
          <a:p>
            <a:pPr marL="0" marR="0" lvl="0" indent="0" algn="r" defTabSz="685800" rtl="0" eaLnBrk="1" fontAlgn="auto" latinLnBrk="0" hangingPunct="1">
              <a:lnSpc>
                <a:spcPct val="100000"/>
              </a:lnSpc>
              <a:spcBef>
                <a:spcPts val="0"/>
              </a:spcBef>
              <a:spcAft>
                <a:spcPts val="0"/>
              </a:spcAft>
              <a:buClrTx/>
              <a:buSzTx/>
              <a:buFont typeface="Arial"/>
              <a:buNone/>
              <a:tabLst/>
              <a:defRPr/>
            </a:pPr>
            <a:fld id="{3A223C01-11D7-E049-8252-D38AEC7B21E1}" type="slidenum">
              <a:rPr kumimoji="0" lang="en-US" sz="750" b="0" i="0" u="none" strike="noStrike" kern="1200" cap="none" spc="0" normalizeH="0" baseline="0" noProof="0" smtClean="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Arial"/>
              </a:rPr>
              <a:pPr marL="0" marR="0" lvl="0" indent="0" algn="r" defTabSz="685800" rtl="0" eaLnBrk="1" fontAlgn="auto" latinLnBrk="0" hangingPunct="1">
                <a:lnSpc>
                  <a:spcPct val="100000"/>
                </a:lnSpc>
                <a:spcBef>
                  <a:spcPts val="0"/>
                </a:spcBef>
                <a:spcAft>
                  <a:spcPts val="0"/>
                </a:spcAft>
                <a:buClrTx/>
                <a:buSzTx/>
                <a:buFont typeface="Arial"/>
                <a:buNone/>
                <a:tabLst/>
                <a:defRPr/>
              </a:pPr>
              <a:t>‹#›</a:t>
            </a:fld>
            <a:endParaRPr kumimoji="0" lang="en-US" sz="750" b="0"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Arial"/>
            </a:endParaRPr>
          </a:p>
        </p:txBody>
      </p:sp>
    </p:spTree>
    <p:extLst>
      <p:ext uri="{BB962C8B-B14F-4D97-AF65-F5344CB8AC3E}">
        <p14:creationId xmlns:p14="http://schemas.microsoft.com/office/powerpoint/2010/main" val="10543150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036BB36-3C99-C34C-B289-33A3A2B0EC2A}"/>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1893506" y="2"/>
            <a:ext cx="10298495" cy="6869151"/>
          </a:xfrm>
          <a:prstGeom prst="rect">
            <a:avLst/>
          </a:prstGeom>
        </p:spPr>
      </p:pic>
      <p:sp>
        <p:nvSpPr>
          <p:cNvPr id="4" name="Rectangle 3">
            <a:extLst>
              <a:ext uri="{FF2B5EF4-FFF2-40B4-BE49-F238E27FC236}">
                <a16:creationId xmlns:a16="http://schemas.microsoft.com/office/drawing/2014/main" id="{3D34DD50-A150-F346-8CA6-DC3DFA468690}"/>
              </a:ext>
              <a:ext uri="{C183D7F6-B498-43B3-948B-1728B52AA6E4}">
                <adec:decorative xmlns:adec="http://schemas.microsoft.com/office/drawing/2017/decorative" val="1"/>
              </a:ext>
            </a:extLst>
          </p:cNvPr>
          <p:cNvSpPr/>
          <p:nvPr/>
        </p:nvSpPr>
        <p:spPr>
          <a:xfrm>
            <a:off x="2" y="2244727"/>
            <a:ext cx="4041775" cy="4613275"/>
          </a:xfrm>
          <a:prstGeom prst="rect">
            <a:avLst/>
          </a:prstGeom>
          <a:solidFill>
            <a:srgbClr val="FFBA1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Calibri" panose="020F0502020204030204"/>
              <a:ea typeface="+mn-ea"/>
              <a:cs typeface="+mn-cs"/>
              <a:sym typeface="Arial"/>
            </a:endParaRPr>
          </a:p>
        </p:txBody>
      </p:sp>
      <p:pic>
        <p:nvPicPr>
          <p:cNvPr id="6" name="Picture 4">
            <a:extLst>
              <a:ext uri="{FF2B5EF4-FFF2-40B4-BE49-F238E27FC236}">
                <a16:creationId xmlns:a16="http://schemas.microsoft.com/office/drawing/2014/main" id="{E2D351A7-A44D-7745-8C4C-03503B3DB031}"/>
              </a:ext>
              <a:ext uri="{C183D7F6-B498-43B3-948B-1728B52AA6E4}">
                <adec:decorative xmlns:adec="http://schemas.microsoft.com/office/drawing/2017/decorative" val="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 y="239715"/>
            <a:ext cx="1547813" cy="122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 name="Straight Connector 6">
            <a:extLst>
              <a:ext uri="{FF2B5EF4-FFF2-40B4-BE49-F238E27FC236}">
                <a16:creationId xmlns:a16="http://schemas.microsoft.com/office/drawing/2014/main" id="{E17D1088-45D1-4D4A-9A89-7D61BA508D4A}"/>
              </a:ext>
              <a:ext uri="{C183D7F6-B498-43B3-948B-1728B52AA6E4}">
                <adec:decorative xmlns:adec="http://schemas.microsoft.com/office/drawing/2017/decorative" val="1"/>
              </a:ext>
            </a:extLst>
          </p:cNvPr>
          <p:cNvCxnSpPr>
            <a:cxnSpLocks/>
          </p:cNvCxnSpPr>
          <p:nvPr/>
        </p:nvCxnSpPr>
        <p:spPr>
          <a:xfrm>
            <a:off x="433388" y="1695450"/>
            <a:ext cx="0" cy="460216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Title 1"/>
          <p:cNvSpPr>
            <a:spLocks noGrp="1"/>
          </p:cNvSpPr>
          <p:nvPr>
            <p:ph type="ctrTitle"/>
          </p:nvPr>
        </p:nvSpPr>
        <p:spPr>
          <a:xfrm>
            <a:off x="465590" y="1695450"/>
            <a:ext cx="4216580" cy="3359876"/>
          </a:xfrm>
          <a:prstGeom prst="rect">
            <a:avLst/>
          </a:prstGeom>
          <a:solidFill>
            <a:schemeClr val="bg1"/>
          </a:solidFill>
        </p:spPr>
        <p:txBody>
          <a:bodyPr lIns="273600" tIns="180000" rIns="91440" bIns="46800" anchor="t" anchorCtr="0"/>
          <a:lstStyle>
            <a:lvl1pPr algn="l">
              <a:defRPr sz="3375">
                <a:solidFill>
                  <a:schemeClr val="tx1"/>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13" name="Subtitle 2"/>
          <p:cNvSpPr>
            <a:spLocks noGrp="1"/>
          </p:cNvSpPr>
          <p:nvPr>
            <p:ph type="subTitle" idx="1"/>
          </p:nvPr>
        </p:nvSpPr>
        <p:spPr>
          <a:xfrm>
            <a:off x="465591" y="5055328"/>
            <a:ext cx="4216580" cy="1234349"/>
          </a:xfrm>
          <a:prstGeom prst="rect">
            <a:avLst/>
          </a:prstGeom>
          <a:solidFill>
            <a:schemeClr val="bg1"/>
          </a:solidFill>
        </p:spPr>
        <p:txBody>
          <a:bodyPr lIns="273600"/>
          <a:lstStyle>
            <a:lvl1pPr marL="0" indent="0" algn="l">
              <a:buNone/>
              <a:defRPr sz="1350">
                <a:latin typeface="Arial" panose="020B0604020202020204" pitchFamily="34" charset="0"/>
                <a:cs typeface="Arial" panose="020B0604020202020204" pitchFamily="34" charset="0"/>
              </a:defRPr>
            </a:lvl1pPr>
            <a:lvl2pPr marL="257175" indent="0" algn="ctr">
              <a:buNone/>
              <a:defRPr sz="1125"/>
            </a:lvl2pPr>
            <a:lvl3pPr marL="514350" indent="0" algn="ctr">
              <a:buNone/>
              <a:defRPr sz="1013"/>
            </a:lvl3pPr>
            <a:lvl4pPr marL="771525" indent="0" algn="ctr">
              <a:buNone/>
              <a:defRPr sz="900"/>
            </a:lvl4pPr>
            <a:lvl5pPr marL="1028700" indent="0" algn="ctr">
              <a:buNone/>
              <a:defRPr sz="900"/>
            </a:lvl5pPr>
            <a:lvl6pPr marL="1285875" indent="0" algn="ctr">
              <a:buNone/>
              <a:defRPr sz="900"/>
            </a:lvl6pPr>
            <a:lvl7pPr marL="1543050" indent="0" algn="ctr">
              <a:buNone/>
              <a:defRPr sz="900"/>
            </a:lvl7pPr>
            <a:lvl8pPr marL="1800225" indent="0" algn="ctr">
              <a:buNone/>
              <a:defRPr sz="900"/>
            </a:lvl8pPr>
            <a:lvl9pPr marL="2057400" indent="0" algn="ctr">
              <a:buNone/>
              <a:defRPr sz="900"/>
            </a:lvl9pPr>
          </a:lstStyle>
          <a:p>
            <a:r>
              <a:rPr lang="en-US" dirty="0"/>
              <a:t>Click to edit Master subtitle style</a:t>
            </a:r>
          </a:p>
        </p:txBody>
      </p:sp>
      <p:sp>
        <p:nvSpPr>
          <p:cNvPr id="10" name="Slide Number Placeholder 5">
            <a:extLst>
              <a:ext uri="{FF2B5EF4-FFF2-40B4-BE49-F238E27FC236}">
                <a16:creationId xmlns:a16="http://schemas.microsoft.com/office/drawing/2014/main" id="{F0BB4A60-29F7-3D4E-A51D-D6FF11ABE4BF}"/>
              </a:ext>
            </a:extLst>
          </p:cNvPr>
          <p:cNvSpPr>
            <a:spLocks noGrp="1"/>
          </p:cNvSpPr>
          <p:nvPr>
            <p:ph type="sldNum" sz="quarter" idx="10"/>
          </p:nvPr>
        </p:nvSpPr>
        <p:spPr/>
        <p:txBody>
          <a:bodyPr/>
          <a:lstStyle>
            <a:lvl1pPr>
              <a:defRPr>
                <a:solidFill>
                  <a:schemeClr val="bg1"/>
                </a:solidFill>
              </a:defRPr>
            </a:lvl1pPr>
          </a:lstStyle>
          <a:p>
            <a:pPr marL="0" marR="0" lvl="0" indent="0" algn="r" defTabSz="685800" rtl="0" eaLnBrk="1" fontAlgn="auto" latinLnBrk="0" hangingPunct="1">
              <a:lnSpc>
                <a:spcPct val="100000"/>
              </a:lnSpc>
              <a:spcBef>
                <a:spcPts val="0"/>
              </a:spcBef>
              <a:spcAft>
                <a:spcPts val="0"/>
              </a:spcAft>
              <a:buClrTx/>
              <a:buSzTx/>
              <a:buFont typeface="Arial"/>
              <a:buNone/>
              <a:tabLst/>
              <a:defRPr/>
            </a:pPr>
            <a:fld id="{6D3964CD-E85C-F247-89D1-B35C7FB7DD23}" type="slidenum">
              <a:rPr kumimoji="0" lang="en-US" sz="750" b="0" i="0" u="none" strike="noStrike" kern="1200" cap="none" spc="0" normalizeH="0" baseline="0" noProof="0" smtClean="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sym typeface="Arial"/>
              </a:rPr>
              <a:pPr marL="0" marR="0" lvl="0" indent="0" algn="r" defTabSz="685800" rtl="0" eaLnBrk="1" fontAlgn="auto" latinLnBrk="0" hangingPunct="1">
                <a:lnSpc>
                  <a:spcPct val="100000"/>
                </a:lnSpc>
                <a:spcBef>
                  <a:spcPts val="0"/>
                </a:spcBef>
                <a:spcAft>
                  <a:spcPts val="0"/>
                </a:spcAft>
                <a:buClrTx/>
                <a:buSzTx/>
                <a:buFont typeface="Arial"/>
                <a:buNone/>
                <a:tabLst/>
                <a:defRPr/>
              </a:pPr>
              <a:t>‹#›</a:t>
            </a:fld>
            <a:endParaRPr kumimoji="0" lang="en-US" sz="750" b="0" i="0" u="none" strike="noStrike" kern="1200" cap="none" spc="0" normalizeH="0" baseline="0" noProof="0" dirty="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sym typeface="Arial"/>
            </a:endParaRPr>
          </a:p>
        </p:txBody>
      </p:sp>
    </p:spTree>
    <p:extLst>
      <p:ext uri="{BB962C8B-B14F-4D97-AF65-F5344CB8AC3E}">
        <p14:creationId xmlns:p14="http://schemas.microsoft.com/office/powerpoint/2010/main" val="18822206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NEW Title slide 2.1">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D34DD50-A150-F346-8CA6-DC3DFA468690}"/>
              </a:ext>
              <a:ext uri="{C183D7F6-B498-43B3-948B-1728B52AA6E4}">
                <adec:decorative xmlns:adec="http://schemas.microsoft.com/office/drawing/2017/decorative" val="1"/>
              </a:ext>
            </a:extLst>
          </p:cNvPr>
          <p:cNvSpPr/>
          <p:nvPr/>
        </p:nvSpPr>
        <p:spPr>
          <a:xfrm>
            <a:off x="2" y="2244727"/>
            <a:ext cx="4041775" cy="4613275"/>
          </a:xfrm>
          <a:prstGeom prst="rect">
            <a:avLst/>
          </a:prstGeom>
          <a:solidFill>
            <a:srgbClr val="FFBA1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Calibri" panose="020F0502020204030204"/>
              <a:ea typeface="+mn-ea"/>
              <a:cs typeface="+mn-cs"/>
              <a:sym typeface="Arial"/>
            </a:endParaRPr>
          </a:p>
        </p:txBody>
      </p:sp>
      <p:sp>
        <p:nvSpPr>
          <p:cNvPr id="5" name="Picture Placeholder 4">
            <a:extLst>
              <a:ext uri="{FF2B5EF4-FFF2-40B4-BE49-F238E27FC236}">
                <a16:creationId xmlns:a16="http://schemas.microsoft.com/office/drawing/2014/main" id="{9A1F898B-FAE9-4D86-960F-90B653B5180B}"/>
              </a:ext>
            </a:extLst>
          </p:cNvPr>
          <p:cNvSpPr>
            <a:spLocks noGrp="1"/>
          </p:cNvSpPr>
          <p:nvPr>
            <p:ph type="pic" sz="quarter" idx="11" hasCustomPrompt="1"/>
          </p:nvPr>
        </p:nvSpPr>
        <p:spPr>
          <a:xfrm>
            <a:off x="2217739" y="0"/>
            <a:ext cx="9974261" cy="6858000"/>
          </a:xfrm>
          <a:prstGeom prst="rect">
            <a:avLst/>
          </a:prstGeom>
          <a:solidFill>
            <a:srgbClr val="A3ACAC"/>
          </a:solidFill>
        </p:spPr>
        <p:txBody>
          <a:bodyPr anchor="ctr"/>
          <a:lstStyle>
            <a:lvl1pPr marL="0" indent="0" algn="ctr">
              <a:buNone/>
              <a:defRPr/>
            </a:lvl1pPr>
          </a:lstStyle>
          <a:p>
            <a:r>
              <a:rPr lang="en-US" dirty="0"/>
              <a:t>Click to insert picture</a:t>
            </a:r>
          </a:p>
        </p:txBody>
      </p:sp>
      <p:sp>
        <p:nvSpPr>
          <p:cNvPr id="12" name="Title 1"/>
          <p:cNvSpPr>
            <a:spLocks noGrp="1"/>
          </p:cNvSpPr>
          <p:nvPr>
            <p:ph type="ctrTitle"/>
          </p:nvPr>
        </p:nvSpPr>
        <p:spPr>
          <a:xfrm>
            <a:off x="468315" y="1695452"/>
            <a:ext cx="3822192" cy="3518807"/>
          </a:xfrm>
          <a:prstGeom prst="rect">
            <a:avLst/>
          </a:prstGeom>
          <a:solidFill>
            <a:schemeClr val="bg1"/>
          </a:solidFill>
        </p:spPr>
        <p:txBody>
          <a:bodyPr lIns="273600" tIns="180000" bIns="46800" anchor="t" anchorCtr="0"/>
          <a:lstStyle>
            <a:lvl1pPr algn="l">
              <a:defRPr sz="3375">
                <a:solidFill>
                  <a:schemeClr val="tx1"/>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13" name="Subtitle 2"/>
          <p:cNvSpPr>
            <a:spLocks noGrp="1"/>
          </p:cNvSpPr>
          <p:nvPr>
            <p:ph type="subTitle" idx="1"/>
          </p:nvPr>
        </p:nvSpPr>
        <p:spPr>
          <a:xfrm>
            <a:off x="468315" y="5075400"/>
            <a:ext cx="3822192" cy="1204718"/>
          </a:xfrm>
          <a:prstGeom prst="rect">
            <a:avLst/>
          </a:prstGeom>
          <a:solidFill>
            <a:schemeClr val="bg1"/>
          </a:solidFill>
        </p:spPr>
        <p:txBody>
          <a:bodyPr lIns="273600" tIns="182880"/>
          <a:lstStyle>
            <a:lvl1pPr marL="0" indent="0" algn="l">
              <a:buNone/>
              <a:defRPr sz="1350">
                <a:latin typeface="Arial" panose="020B0604020202020204" pitchFamily="34" charset="0"/>
                <a:cs typeface="Arial" panose="020B0604020202020204" pitchFamily="34" charset="0"/>
              </a:defRPr>
            </a:lvl1pPr>
            <a:lvl2pPr marL="257175" indent="0" algn="ctr">
              <a:buNone/>
              <a:defRPr sz="1125"/>
            </a:lvl2pPr>
            <a:lvl3pPr marL="514350" indent="0" algn="ctr">
              <a:buNone/>
              <a:defRPr sz="1013"/>
            </a:lvl3pPr>
            <a:lvl4pPr marL="771525" indent="0" algn="ctr">
              <a:buNone/>
              <a:defRPr sz="900"/>
            </a:lvl4pPr>
            <a:lvl5pPr marL="1028700" indent="0" algn="ctr">
              <a:buNone/>
              <a:defRPr sz="900"/>
            </a:lvl5pPr>
            <a:lvl6pPr marL="1285875" indent="0" algn="ctr">
              <a:buNone/>
              <a:defRPr sz="900"/>
            </a:lvl6pPr>
            <a:lvl7pPr marL="1543050" indent="0" algn="ctr">
              <a:buNone/>
              <a:defRPr sz="900"/>
            </a:lvl7pPr>
            <a:lvl8pPr marL="1800225" indent="0" algn="ctr">
              <a:buNone/>
              <a:defRPr sz="900"/>
            </a:lvl8pPr>
            <a:lvl9pPr marL="2057400" indent="0" algn="ctr">
              <a:buNone/>
              <a:defRPr sz="900"/>
            </a:lvl9pPr>
          </a:lstStyle>
          <a:p>
            <a:r>
              <a:rPr lang="en-US" dirty="0"/>
              <a:t>Click to edit Master subtitle style</a:t>
            </a:r>
          </a:p>
        </p:txBody>
      </p:sp>
      <p:pic>
        <p:nvPicPr>
          <p:cNvPr id="6" name="Picture 4">
            <a:extLst>
              <a:ext uri="{FF2B5EF4-FFF2-40B4-BE49-F238E27FC236}">
                <a16:creationId xmlns:a16="http://schemas.microsoft.com/office/drawing/2014/main" id="{E2D351A7-A44D-7745-8C4C-03503B3DB031}"/>
              </a:ext>
              <a:ext uri="{C183D7F6-B498-43B3-948B-1728B52AA6E4}">
                <adec:decorative xmlns:adec="http://schemas.microsoft.com/office/drawing/2017/decorative" val="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239715"/>
            <a:ext cx="1547813" cy="122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 name="Straight Connector 6">
            <a:extLst>
              <a:ext uri="{FF2B5EF4-FFF2-40B4-BE49-F238E27FC236}">
                <a16:creationId xmlns:a16="http://schemas.microsoft.com/office/drawing/2014/main" id="{E17D1088-45D1-4D4A-9A89-7D61BA508D4A}"/>
              </a:ext>
              <a:ext uri="{C183D7F6-B498-43B3-948B-1728B52AA6E4}">
                <adec:decorative xmlns:adec="http://schemas.microsoft.com/office/drawing/2017/decorative" val="1"/>
              </a:ext>
            </a:extLst>
          </p:cNvPr>
          <p:cNvCxnSpPr>
            <a:cxnSpLocks/>
          </p:cNvCxnSpPr>
          <p:nvPr/>
        </p:nvCxnSpPr>
        <p:spPr>
          <a:xfrm>
            <a:off x="433388" y="1695450"/>
            <a:ext cx="0" cy="460216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Slide Number Placeholder 5">
            <a:extLst>
              <a:ext uri="{FF2B5EF4-FFF2-40B4-BE49-F238E27FC236}">
                <a16:creationId xmlns:a16="http://schemas.microsoft.com/office/drawing/2014/main" id="{F0BB4A60-29F7-3D4E-A51D-D6FF11ABE4BF}"/>
              </a:ext>
            </a:extLst>
          </p:cNvPr>
          <p:cNvSpPr>
            <a:spLocks noGrp="1"/>
          </p:cNvSpPr>
          <p:nvPr>
            <p:ph type="sldNum" sz="quarter" idx="10"/>
          </p:nvPr>
        </p:nvSpPr>
        <p:spPr/>
        <p:txBody>
          <a:bodyPr/>
          <a:lstStyle>
            <a:lvl1pPr>
              <a:defRPr>
                <a:solidFill>
                  <a:schemeClr val="bg1"/>
                </a:solidFill>
              </a:defRPr>
            </a:lvl1pPr>
          </a:lstStyle>
          <a:p>
            <a:pPr marL="0" marR="0" lvl="0" indent="0" algn="r" defTabSz="685800" rtl="0" eaLnBrk="1" fontAlgn="auto" latinLnBrk="0" hangingPunct="1">
              <a:lnSpc>
                <a:spcPct val="100000"/>
              </a:lnSpc>
              <a:spcBef>
                <a:spcPts val="0"/>
              </a:spcBef>
              <a:spcAft>
                <a:spcPts val="0"/>
              </a:spcAft>
              <a:buClrTx/>
              <a:buSzTx/>
              <a:buFont typeface="Arial"/>
              <a:buNone/>
              <a:tabLst/>
              <a:defRPr/>
            </a:pPr>
            <a:fld id="{6D3964CD-E85C-F247-89D1-B35C7FB7DD23}" type="slidenum">
              <a:rPr kumimoji="0" lang="en-US" sz="750" b="0" i="0" u="none" strike="noStrike" kern="1200" cap="none" spc="0" normalizeH="0" baseline="0" noProof="0" smtClean="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sym typeface="Arial"/>
              </a:rPr>
              <a:pPr marL="0" marR="0" lvl="0" indent="0" algn="r" defTabSz="685800" rtl="0" eaLnBrk="1" fontAlgn="auto" latinLnBrk="0" hangingPunct="1">
                <a:lnSpc>
                  <a:spcPct val="100000"/>
                </a:lnSpc>
                <a:spcBef>
                  <a:spcPts val="0"/>
                </a:spcBef>
                <a:spcAft>
                  <a:spcPts val="0"/>
                </a:spcAft>
                <a:buClrTx/>
                <a:buSzTx/>
                <a:buFont typeface="Arial"/>
                <a:buNone/>
                <a:tabLst/>
                <a:defRPr/>
              </a:pPr>
              <a:t>‹#›</a:t>
            </a:fld>
            <a:endParaRPr kumimoji="0" lang="en-US" sz="750" b="0" i="0" u="none" strike="noStrike" kern="1200" cap="none" spc="0" normalizeH="0" baseline="0" noProof="0" dirty="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sym typeface="Arial"/>
            </a:endParaRPr>
          </a:p>
        </p:txBody>
      </p:sp>
    </p:spTree>
    <p:extLst>
      <p:ext uri="{BB962C8B-B14F-4D97-AF65-F5344CB8AC3E}">
        <p14:creationId xmlns:p14="http://schemas.microsoft.com/office/powerpoint/2010/main" val="988748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slide 3">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3A9EBCB-A696-8548-86C6-E4F061F88ADE}"/>
              </a:ext>
              <a:ext uri="{C183D7F6-B498-43B3-948B-1728B52AA6E4}">
                <adec:decorative xmlns:adec="http://schemas.microsoft.com/office/drawing/2017/decorative" val="1"/>
              </a:ext>
            </a:extLst>
          </p:cNvPr>
          <p:cNvPicPr>
            <a:picLocks noChangeAspect="1"/>
          </p:cNvPicPr>
          <p:nvPr userDrawn="1"/>
        </p:nvPicPr>
        <p:blipFill rotWithShape="1">
          <a:blip r:embed="rId2"/>
          <a:srcRect t="4037" r="7846" b="4507"/>
          <a:stretch/>
        </p:blipFill>
        <p:spPr>
          <a:xfrm>
            <a:off x="1993285" y="0"/>
            <a:ext cx="10198716" cy="6858000"/>
          </a:xfrm>
          <a:prstGeom prst="rect">
            <a:avLst/>
          </a:prstGeom>
        </p:spPr>
      </p:pic>
      <p:cxnSp>
        <p:nvCxnSpPr>
          <p:cNvPr id="8" name="Straight Connector 7">
            <a:extLst>
              <a:ext uri="{FF2B5EF4-FFF2-40B4-BE49-F238E27FC236}">
                <a16:creationId xmlns:a16="http://schemas.microsoft.com/office/drawing/2014/main" id="{A91430FE-6CC8-9F4B-8A9D-85A24F74470B}"/>
              </a:ext>
              <a:ext uri="{C183D7F6-B498-43B3-948B-1728B52AA6E4}">
                <adec:decorative xmlns:adec="http://schemas.microsoft.com/office/drawing/2017/decorative" val="1"/>
              </a:ext>
            </a:extLst>
          </p:cNvPr>
          <p:cNvCxnSpPr>
            <a:cxnSpLocks/>
          </p:cNvCxnSpPr>
          <p:nvPr/>
        </p:nvCxnSpPr>
        <p:spPr>
          <a:xfrm>
            <a:off x="747713" y="2225675"/>
            <a:ext cx="0" cy="4021138"/>
          </a:xfrm>
          <a:prstGeom prst="line">
            <a:avLst/>
          </a:prstGeom>
          <a:ln w="63500">
            <a:solidFill>
              <a:srgbClr val="FFBA1C"/>
            </a:solidFill>
          </a:ln>
        </p:spPr>
        <p:style>
          <a:lnRef idx="1">
            <a:schemeClr val="accent1"/>
          </a:lnRef>
          <a:fillRef idx="0">
            <a:schemeClr val="accent1"/>
          </a:fillRef>
          <a:effectRef idx="0">
            <a:schemeClr val="accent1"/>
          </a:effectRef>
          <a:fontRef idx="minor">
            <a:schemeClr val="tx1"/>
          </a:fontRef>
        </p:style>
      </p:cxnSp>
      <p:sp>
        <p:nvSpPr>
          <p:cNvPr id="13" name="Title 1"/>
          <p:cNvSpPr>
            <a:spLocks noGrp="1"/>
          </p:cNvSpPr>
          <p:nvPr>
            <p:ph type="title"/>
          </p:nvPr>
        </p:nvSpPr>
        <p:spPr>
          <a:xfrm>
            <a:off x="781147" y="2225675"/>
            <a:ext cx="4368703" cy="2607582"/>
          </a:xfrm>
          <a:prstGeom prst="rect">
            <a:avLst/>
          </a:prstGeom>
          <a:solidFill>
            <a:schemeClr val="bg1"/>
          </a:solidFill>
        </p:spPr>
        <p:txBody>
          <a:bodyPr lIns="273600" tIns="180000" rIns="91440" bIns="46800"/>
          <a:lstStyle>
            <a:lvl1pPr>
              <a:defRPr>
                <a:latin typeface="Arial" panose="020B0604020202020204" pitchFamily="34" charset="0"/>
                <a:cs typeface="Arial" panose="020B0604020202020204" pitchFamily="34" charset="0"/>
              </a:defRPr>
            </a:lvl1pPr>
          </a:lstStyle>
          <a:p>
            <a:r>
              <a:rPr lang="en-US" dirty="0"/>
              <a:t>Click to edit Master title style</a:t>
            </a:r>
          </a:p>
        </p:txBody>
      </p:sp>
      <p:sp>
        <p:nvSpPr>
          <p:cNvPr id="14" name="Subtitle 2"/>
          <p:cNvSpPr>
            <a:spLocks noGrp="1"/>
          </p:cNvSpPr>
          <p:nvPr>
            <p:ph type="subTitle" idx="1"/>
          </p:nvPr>
        </p:nvSpPr>
        <p:spPr>
          <a:xfrm>
            <a:off x="781147" y="4702290"/>
            <a:ext cx="4368703" cy="1544525"/>
          </a:xfrm>
          <a:prstGeom prst="rect">
            <a:avLst/>
          </a:prstGeom>
          <a:solidFill>
            <a:schemeClr val="bg1"/>
          </a:solidFill>
        </p:spPr>
        <p:txBody>
          <a:bodyPr lIns="273600" anchor="t"/>
          <a:lstStyle>
            <a:lvl1pPr marL="0" indent="0" algn="l">
              <a:buNone/>
              <a:defRPr sz="1350">
                <a:latin typeface="Arial" panose="020B0604020202020204" pitchFamily="34" charset="0"/>
                <a:cs typeface="Arial" panose="020B0604020202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edit Master subtitle style</a:t>
            </a:r>
          </a:p>
        </p:txBody>
      </p:sp>
      <p:sp>
        <p:nvSpPr>
          <p:cNvPr id="9" name="Slide Number Placeholder 5">
            <a:extLst>
              <a:ext uri="{FF2B5EF4-FFF2-40B4-BE49-F238E27FC236}">
                <a16:creationId xmlns:a16="http://schemas.microsoft.com/office/drawing/2014/main" id="{49AD97B1-572F-EA4B-A8CE-33D28A5CBB9D}"/>
              </a:ext>
            </a:extLst>
          </p:cNvPr>
          <p:cNvSpPr>
            <a:spLocks noGrp="1"/>
          </p:cNvSpPr>
          <p:nvPr>
            <p:ph type="sldNum" sz="quarter" idx="10"/>
          </p:nvPr>
        </p:nvSpPr>
        <p:spPr/>
        <p:txBody>
          <a:bodyPr/>
          <a:lstStyle>
            <a:lvl1pPr>
              <a:defRPr/>
            </a:lvl1pPr>
          </a:lstStyle>
          <a:p>
            <a:pPr marL="0" marR="0" lvl="0" indent="0" algn="r" defTabSz="685800" rtl="0" eaLnBrk="1" fontAlgn="auto" latinLnBrk="0" hangingPunct="1">
              <a:lnSpc>
                <a:spcPct val="100000"/>
              </a:lnSpc>
              <a:spcBef>
                <a:spcPts val="0"/>
              </a:spcBef>
              <a:spcAft>
                <a:spcPts val="0"/>
              </a:spcAft>
              <a:buClrTx/>
              <a:buSzTx/>
              <a:buFont typeface="Arial"/>
              <a:buNone/>
              <a:tabLst/>
              <a:defRPr/>
            </a:pPr>
            <a:fld id="{F43039F2-BC33-8D49-9EC7-EBD9628392EE}" type="slidenum">
              <a:rPr kumimoji="0" lang="en-US" sz="750" b="0" i="0" u="none" strike="noStrike" kern="1200" cap="none" spc="0" normalizeH="0" baseline="0" noProof="0" smtClean="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Arial"/>
              </a:rPr>
              <a:pPr marL="0" marR="0" lvl="0" indent="0" algn="r" defTabSz="685800" rtl="0" eaLnBrk="1" fontAlgn="auto" latinLnBrk="0" hangingPunct="1">
                <a:lnSpc>
                  <a:spcPct val="100000"/>
                </a:lnSpc>
                <a:spcBef>
                  <a:spcPts val="0"/>
                </a:spcBef>
                <a:spcAft>
                  <a:spcPts val="0"/>
                </a:spcAft>
                <a:buClrTx/>
                <a:buSzTx/>
                <a:buFont typeface="Arial"/>
                <a:buNone/>
                <a:tabLst/>
                <a:defRPr/>
              </a:pPr>
              <a:t>‹#›</a:t>
            </a:fld>
            <a:endParaRPr kumimoji="0" lang="en-US" sz="750" b="0" i="0" u="none" strike="noStrike" kern="1200" cap="none" spc="0" normalizeH="0" baseline="0" noProof="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Arial"/>
            </a:endParaRPr>
          </a:p>
        </p:txBody>
      </p:sp>
      <p:pic>
        <p:nvPicPr>
          <p:cNvPr id="10" name="Picture 4">
            <a:extLst>
              <a:ext uri="{FF2B5EF4-FFF2-40B4-BE49-F238E27FC236}">
                <a16:creationId xmlns:a16="http://schemas.microsoft.com/office/drawing/2014/main" id="{41C34609-7271-CF4F-81B7-1D33031D91B7}"/>
              </a:ext>
              <a:ext uri="{C183D7F6-B498-43B3-948B-1728B52AA6E4}">
                <adec:decorative xmlns:adec="http://schemas.microsoft.com/office/drawing/2017/decorative" val="1"/>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90500" y="239715"/>
            <a:ext cx="1547813" cy="122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418752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New Title slide 3.1">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A91430FE-6CC8-9F4B-8A9D-85A24F74470B}"/>
              </a:ext>
              <a:ext uri="{C183D7F6-B498-43B3-948B-1728B52AA6E4}">
                <adec:decorative xmlns:adec="http://schemas.microsoft.com/office/drawing/2017/decorative" val="1"/>
              </a:ext>
            </a:extLst>
          </p:cNvPr>
          <p:cNvCxnSpPr>
            <a:cxnSpLocks/>
          </p:cNvCxnSpPr>
          <p:nvPr/>
        </p:nvCxnSpPr>
        <p:spPr>
          <a:xfrm>
            <a:off x="747713" y="2225675"/>
            <a:ext cx="0" cy="4021138"/>
          </a:xfrm>
          <a:prstGeom prst="line">
            <a:avLst/>
          </a:prstGeom>
          <a:ln w="63500">
            <a:solidFill>
              <a:srgbClr val="FFBA1C"/>
            </a:solidFill>
          </a:ln>
        </p:spPr>
        <p:style>
          <a:lnRef idx="1">
            <a:schemeClr val="accent1"/>
          </a:lnRef>
          <a:fillRef idx="0">
            <a:schemeClr val="accent1"/>
          </a:fillRef>
          <a:effectRef idx="0">
            <a:schemeClr val="accent1"/>
          </a:effectRef>
          <a:fontRef idx="minor">
            <a:schemeClr val="tx1"/>
          </a:fontRef>
        </p:style>
      </p:cxnSp>
      <p:sp>
        <p:nvSpPr>
          <p:cNvPr id="4" name="Picture Placeholder 3">
            <a:extLst>
              <a:ext uri="{FF2B5EF4-FFF2-40B4-BE49-F238E27FC236}">
                <a16:creationId xmlns:a16="http://schemas.microsoft.com/office/drawing/2014/main" id="{6218FE5E-0AD1-430C-938B-9C9520E7186C}"/>
              </a:ext>
            </a:extLst>
          </p:cNvPr>
          <p:cNvSpPr>
            <a:spLocks noGrp="1"/>
          </p:cNvSpPr>
          <p:nvPr>
            <p:ph type="pic" sz="quarter" idx="11" hasCustomPrompt="1"/>
          </p:nvPr>
        </p:nvSpPr>
        <p:spPr>
          <a:xfrm>
            <a:off x="1993285" y="0"/>
            <a:ext cx="10198711" cy="6853238"/>
          </a:xfrm>
          <a:prstGeom prst="rect">
            <a:avLst/>
          </a:prstGeom>
          <a:solidFill>
            <a:srgbClr val="A3ACAC"/>
          </a:solidFill>
        </p:spPr>
        <p:txBody>
          <a:bodyPr anchor="ctr"/>
          <a:lstStyle>
            <a:lvl1pPr marL="0" indent="0" algn="ctr">
              <a:buNone/>
              <a:defRPr/>
            </a:lvl1pPr>
          </a:lstStyle>
          <a:p>
            <a:r>
              <a:rPr lang="en-US" dirty="0"/>
              <a:t>Click to insert picture</a:t>
            </a:r>
          </a:p>
        </p:txBody>
      </p:sp>
      <p:sp>
        <p:nvSpPr>
          <p:cNvPr id="13" name="Title 1"/>
          <p:cNvSpPr>
            <a:spLocks noGrp="1"/>
          </p:cNvSpPr>
          <p:nvPr>
            <p:ph type="title" hasCustomPrompt="1"/>
          </p:nvPr>
        </p:nvSpPr>
        <p:spPr>
          <a:xfrm>
            <a:off x="781150" y="2225675"/>
            <a:ext cx="4368703" cy="2542268"/>
          </a:xfrm>
          <a:prstGeom prst="rect">
            <a:avLst/>
          </a:prstGeom>
          <a:solidFill>
            <a:schemeClr val="bg1"/>
          </a:solidFill>
        </p:spPr>
        <p:txBody>
          <a:bodyPr lIns="274320" tIns="180000" rIns="91440"/>
          <a:lstStyle>
            <a:lvl1pPr>
              <a:defRPr>
                <a:latin typeface="Arial" panose="020B0604020202020204" pitchFamily="34" charset="0"/>
                <a:cs typeface="Arial" panose="020B0604020202020204" pitchFamily="34" charset="0"/>
              </a:defRPr>
            </a:lvl1pPr>
          </a:lstStyle>
          <a:p>
            <a:r>
              <a:rPr lang="en-US" dirty="0"/>
              <a:t>Click to add title</a:t>
            </a:r>
          </a:p>
        </p:txBody>
      </p:sp>
      <p:sp>
        <p:nvSpPr>
          <p:cNvPr id="10" name="Subtitle 1">
            <a:extLst>
              <a:ext uri="{FF2B5EF4-FFF2-40B4-BE49-F238E27FC236}">
                <a16:creationId xmlns:a16="http://schemas.microsoft.com/office/drawing/2014/main" id="{DA5B2C57-6727-4047-AD63-87E2498B7E9B}"/>
              </a:ext>
            </a:extLst>
          </p:cNvPr>
          <p:cNvSpPr>
            <a:spLocks noGrp="1"/>
          </p:cNvSpPr>
          <p:nvPr>
            <p:ph type="body" sz="quarter" idx="12" hasCustomPrompt="1"/>
          </p:nvPr>
        </p:nvSpPr>
        <p:spPr>
          <a:xfrm>
            <a:off x="781148" y="4767944"/>
            <a:ext cx="4368701" cy="1475695"/>
          </a:xfrm>
          <a:prstGeom prst="rect">
            <a:avLst/>
          </a:prstGeom>
          <a:solidFill>
            <a:schemeClr val="bg1"/>
          </a:solidFill>
        </p:spPr>
        <p:txBody>
          <a:bodyPr lIns="182880" tIns="91440"/>
          <a:lstStyle>
            <a:lvl1pPr marL="0" indent="0">
              <a:buNone/>
              <a:defRPr>
                <a:latin typeface="Arial" panose="020B0604020202020204" pitchFamily="34" charset="0"/>
                <a:cs typeface="Arial" panose="020B0604020202020204" pitchFamily="34" charset="0"/>
              </a:defRPr>
            </a:lvl1pPr>
          </a:lstStyle>
          <a:p>
            <a:pPr lvl="0"/>
            <a:r>
              <a:rPr lang="en-US" dirty="0"/>
              <a:t>Click to add subtitle</a:t>
            </a:r>
          </a:p>
        </p:txBody>
      </p:sp>
      <p:sp>
        <p:nvSpPr>
          <p:cNvPr id="9" name="Slide Number Placeholder 5">
            <a:extLst>
              <a:ext uri="{FF2B5EF4-FFF2-40B4-BE49-F238E27FC236}">
                <a16:creationId xmlns:a16="http://schemas.microsoft.com/office/drawing/2014/main" id="{49AD97B1-572F-EA4B-A8CE-33D28A5CBB9D}"/>
              </a:ext>
            </a:extLst>
          </p:cNvPr>
          <p:cNvSpPr>
            <a:spLocks noGrp="1"/>
          </p:cNvSpPr>
          <p:nvPr>
            <p:ph type="sldNum" sz="quarter" idx="10"/>
          </p:nvPr>
        </p:nvSpPr>
        <p:spPr/>
        <p:txBody>
          <a:bodyPr/>
          <a:lstStyle>
            <a:lvl1pPr>
              <a:defRPr/>
            </a:lvl1pPr>
          </a:lstStyle>
          <a:p>
            <a:pPr marL="0" marR="0" lvl="0" indent="0" algn="r" defTabSz="685800" rtl="0" eaLnBrk="1" fontAlgn="auto" latinLnBrk="0" hangingPunct="1">
              <a:lnSpc>
                <a:spcPct val="100000"/>
              </a:lnSpc>
              <a:spcBef>
                <a:spcPts val="0"/>
              </a:spcBef>
              <a:spcAft>
                <a:spcPts val="0"/>
              </a:spcAft>
              <a:buClrTx/>
              <a:buSzTx/>
              <a:buFont typeface="Arial"/>
              <a:buNone/>
              <a:tabLst/>
              <a:defRPr/>
            </a:pPr>
            <a:fld id="{F43039F2-BC33-8D49-9EC7-EBD9628392EE}" type="slidenum">
              <a:rPr kumimoji="0" lang="en-US" sz="750" b="0" i="0" u="none" strike="noStrike" kern="1200" cap="none" spc="0" normalizeH="0" baseline="0" noProof="0" smtClean="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Arial"/>
              </a:rPr>
              <a:pPr marL="0" marR="0" lvl="0" indent="0" algn="r" defTabSz="685800" rtl="0" eaLnBrk="1" fontAlgn="auto" latinLnBrk="0" hangingPunct="1">
                <a:lnSpc>
                  <a:spcPct val="100000"/>
                </a:lnSpc>
                <a:spcBef>
                  <a:spcPts val="0"/>
                </a:spcBef>
                <a:spcAft>
                  <a:spcPts val="0"/>
                </a:spcAft>
                <a:buClrTx/>
                <a:buSzTx/>
                <a:buFont typeface="Arial"/>
                <a:buNone/>
                <a:tabLst/>
                <a:defRPr/>
              </a:pPr>
              <a:t>‹#›</a:t>
            </a:fld>
            <a:endParaRPr kumimoji="0" lang="en-US" sz="750" b="0" i="0" u="none" strike="noStrike" kern="1200" cap="none" spc="0" normalizeH="0" baseline="0" noProof="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Arial"/>
            </a:endParaRPr>
          </a:p>
        </p:txBody>
      </p:sp>
      <p:pic>
        <p:nvPicPr>
          <p:cNvPr id="11" name="Picture 4">
            <a:extLst>
              <a:ext uri="{FF2B5EF4-FFF2-40B4-BE49-F238E27FC236}">
                <a16:creationId xmlns:a16="http://schemas.microsoft.com/office/drawing/2014/main" id="{14C4704F-102A-4849-99D0-8B121C3F8209}"/>
              </a:ext>
              <a:ext uri="{C183D7F6-B498-43B3-948B-1728B52AA6E4}">
                <adec:decorative xmlns:adec="http://schemas.microsoft.com/office/drawing/2017/decorative" val="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90500" y="239715"/>
            <a:ext cx="1547813" cy="122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595403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slide 4">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AF49AB9-ED06-5D4A-B185-0CD59BD7AAA7}"/>
              </a:ext>
              <a:ext uri="{C183D7F6-B498-43B3-948B-1728B52AA6E4}">
                <adec:decorative xmlns:adec="http://schemas.microsoft.com/office/drawing/2017/decorative" val="1"/>
              </a:ext>
            </a:extLst>
          </p:cNvPr>
          <p:cNvSpPr/>
          <p:nvPr/>
        </p:nvSpPr>
        <p:spPr>
          <a:xfrm>
            <a:off x="1984377" y="0"/>
            <a:ext cx="10207625" cy="6858000"/>
          </a:xfrm>
          <a:prstGeom prst="rect">
            <a:avLst/>
          </a:prstGeom>
          <a:solidFill>
            <a:srgbClr val="FFBA1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Calibri" panose="020F0502020204030204"/>
              <a:ea typeface="+mn-ea"/>
              <a:cs typeface="+mn-cs"/>
              <a:sym typeface="Arial"/>
            </a:endParaRPr>
          </a:p>
        </p:txBody>
      </p:sp>
      <p:pic>
        <p:nvPicPr>
          <p:cNvPr id="3" name="Picture 2">
            <a:extLst>
              <a:ext uri="{FF2B5EF4-FFF2-40B4-BE49-F238E27FC236}">
                <a16:creationId xmlns:a16="http://schemas.microsoft.com/office/drawing/2014/main" id="{2D6C6F61-BA41-144D-B6FE-E8A9E2E4B8C0}"/>
              </a:ext>
              <a:ext uri="{C183D7F6-B498-43B3-948B-1728B52AA6E4}">
                <adec:decorative xmlns:adec="http://schemas.microsoft.com/office/drawing/2017/decorative" val="1"/>
              </a:ext>
            </a:extLst>
          </p:cNvPr>
          <p:cNvPicPr>
            <a:picLocks noChangeAspect="1"/>
          </p:cNvPicPr>
          <p:nvPr userDrawn="1"/>
        </p:nvPicPr>
        <p:blipFill rotWithShape="1">
          <a:blip r:embed="rId2"/>
          <a:srcRect l="13571" t="30062" r="25128" b="11244"/>
          <a:stretch/>
        </p:blipFill>
        <p:spPr>
          <a:xfrm>
            <a:off x="1" y="1669774"/>
            <a:ext cx="8156577" cy="5188226"/>
          </a:xfrm>
          <a:prstGeom prst="rect">
            <a:avLst/>
          </a:prstGeom>
        </p:spPr>
      </p:pic>
      <p:sp>
        <p:nvSpPr>
          <p:cNvPr id="13" name="Title 1"/>
          <p:cNvSpPr>
            <a:spLocks noGrp="1"/>
          </p:cNvSpPr>
          <p:nvPr>
            <p:ph type="ctrTitle" hasCustomPrompt="1"/>
          </p:nvPr>
        </p:nvSpPr>
        <p:spPr>
          <a:xfrm>
            <a:off x="7515421" y="577852"/>
            <a:ext cx="3597488" cy="3431247"/>
          </a:xfrm>
          <a:prstGeom prst="rect">
            <a:avLst/>
          </a:prstGeom>
          <a:solidFill>
            <a:schemeClr val="bg1"/>
          </a:solidFill>
        </p:spPr>
        <p:txBody>
          <a:bodyPr lIns="273600" tIns="274320" anchor="t" anchorCtr="0"/>
          <a:lstStyle>
            <a:lvl1pPr algn="l">
              <a:defRPr sz="3375">
                <a:solidFill>
                  <a:schemeClr val="tx1"/>
                </a:solidFill>
                <a:latin typeface="Arial" panose="020B0604020202020204" pitchFamily="34" charset="0"/>
                <a:cs typeface="Arial" panose="020B0604020202020204" pitchFamily="34" charset="0"/>
              </a:defRPr>
            </a:lvl1pPr>
          </a:lstStyle>
          <a:p>
            <a:r>
              <a:rPr lang="en-US" dirty="0"/>
              <a:t>Click to add title</a:t>
            </a:r>
          </a:p>
        </p:txBody>
      </p:sp>
      <p:sp>
        <p:nvSpPr>
          <p:cNvPr id="21" name="Subtitle 2"/>
          <p:cNvSpPr>
            <a:spLocks noGrp="1"/>
          </p:cNvSpPr>
          <p:nvPr>
            <p:ph type="subTitle" idx="1"/>
          </p:nvPr>
        </p:nvSpPr>
        <p:spPr>
          <a:xfrm>
            <a:off x="7515422" y="4013859"/>
            <a:ext cx="3597487" cy="1158216"/>
          </a:xfrm>
          <a:prstGeom prst="rect">
            <a:avLst/>
          </a:prstGeom>
          <a:solidFill>
            <a:schemeClr val="bg1"/>
          </a:solidFill>
        </p:spPr>
        <p:txBody>
          <a:bodyPr lIns="273600" rIns="90000"/>
          <a:lstStyle>
            <a:lvl1pPr marL="0" indent="0" algn="l">
              <a:buNone/>
              <a:defRPr sz="1350">
                <a:latin typeface="Arial" panose="020B0604020202020204" pitchFamily="34" charset="0"/>
                <a:cs typeface="Arial" panose="020B0604020202020204" pitchFamily="34" charset="0"/>
              </a:defRPr>
            </a:lvl1pPr>
            <a:lvl2pPr marL="257175" indent="0" algn="ctr">
              <a:buNone/>
              <a:defRPr sz="1125"/>
            </a:lvl2pPr>
            <a:lvl3pPr marL="514350" indent="0" algn="ctr">
              <a:buNone/>
              <a:defRPr sz="1013"/>
            </a:lvl3pPr>
            <a:lvl4pPr marL="771525" indent="0" algn="ctr">
              <a:buNone/>
              <a:defRPr sz="900"/>
            </a:lvl4pPr>
            <a:lvl5pPr marL="1028700" indent="0" algn="ctr">
              <a:buNone/>
              <a:defRPr sz="900"/>
            </a:lvl5pPr>
            <a:lvl6pPr marL="1285875" indent="0" algn="ctr">
              <a:buNone/>
              <a:defRPr sz="900"/>
            </a:lvl6pPr>
            <a:lvl7pPr marL="1543050" indent="0" algn="ctr">
              <a:buNone/>
              <a:defRPr sz="900"/>
            </a:lvl7pPr>
            <a:lvl8pPr marL="1800225" indent="0" algn="ctr">
              <a:buNone/>
              <a:defRPr sz="900"/>
            </a:lvl8pPr>
            <a:lvl9pPr marL="2057400" indent="0" algn="ctr">
              <a:buNone/>
              <a:defRPr sz="900"/>
            </a:lvl9pPr>
          </a:lstStyle>
          <a:p>
            <a:r>
              <a:rPr lang="en-US" dirty="0"/>
              <a:t>Click to edit Master subtitle style</a:t>
            </a:r>
          </a:p>
        </p:txBody>
      </p:sp>
      <p:cxnSp>
        <p:nvCxnSpPr>
          <p:cNvPr id="6" name="Straight Connector 5">
            <a:extLst>
              <a:ext uri="{FF2B5EF4-FFF2-40B4-BE49-F238E27FC236}">
                <a16:creationId xmlns:a16="http://schemas.microsoft.com/office/drawing/2014/main" id="{E2D77FD4-D276-424C-88E8-25E8B8431904}"/>
              </a:ext>
              <a:ext uri="{C183D7F6-B498-43B3-948B-1728B52AA6E4}">
                <adec:decorative xmlns:adec="http://schemas.microsoft.com/office/drawing/2017/decorative" val="1"/>
              </a:ext>
            </a:extLst>
          </p:cNvPr>
          <p:cNvCxnSpPr>
            <a:cxnSpLocks/>
          </p:cNvCxnSpPr>
          <p:nvPr userDrawn="1"/>
        </p:nvCxnSpPr>
        <p:spPr>
          <a:xfrm>
            <a:off x="11139489" y="568325"/>
            <a:ext cx="0" cy="4603750"/>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EFAE6E9B-DFFB-9D4C-884F-65F4D0A124E3}"/>
              </a:ext>
              <a:ext uri="{C183D7F6-B498-43B3-948B-1728B52AA6E4}">
                <adec:decorative xmlns:adec="http://schemas.microsoft.com/office/drawing/2017/decorative" val="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 y="239715"/>
            <a:ext cx="1547813" cy="122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Slide Number Placeholder 5">
            <a:extLst>
              <a:ext uri="{FF2B5EF4-FFF2-40B4-BE49-F238E27FC236}">
                <a16:creationId xmlns:a16="http://schemas.microsoft.com/office/drawing/2014/main" id="{311C53FD-8B93-304B-A4BA-37BE3ED828F3}"/>
              </a:ext>
            </a:extLst>
          </p:cNvPr>
          <p:cNvSpPr>
            <a:spLocks noGrp="1"/>
          </p:cNvSpPr>
          <p:nvPr>
            <p:ph type="sldNum" sz="quarter" idx="10"/>
          </p:nvPr>
        </p:nvSpPr>
        <p:spPr/>
        <p:txBody>
          <a:bodyPr/>
          <a:lstStyle>
            <a:lvl1pPr>
              <a:defRPr/>
            </a:lvl1pPr>
          </a:lstStyle>
          <a:p>
            <a:pPr marL="0" marR="0" lvl="0" indent="0" algn="r" defTabSz="685800" rtl="0" eaLnBrk="1" fontAlgn="auto" latinLnBrk="0" hangingPunct="1">
              <a:lnSpc>
                <a:spcPct val="100000"/>
              </a:lnSpc>
              <a:spcBef>
                <a:spcPts val="0"/>
              </a:spcBef>
              <a:spcAft>
                <a:spcPts val="0"/>
              </a:spcAft>
              <a:buClrTx/>
              <a:buSzTx/>
              <a:buFont typeface="Arial"/>
              <a:buNone/>
              <a:tabLst/>
              <a:defRPr/>
            </a:pPr>
            <a:fld id="{E0D39E1D-6812-3F44-9317-2804B1690F48}" type="slidenum">
              <a:rPr kumimoji="0" lang="en-US" sz="750" b="0" i="0" u="none" strike="noStrike" kern="1200" cap="none" spc="0" normalizeH="0" baseline="0" noProof="0" smtClean="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Arial"/>
              </a:rPr>
              <a:pPr marL="0" marR="0" lvl="0" indent="0" algn="r" defTabSz="685800" rtl="0" eaLnBrk="1" fontAlgn="auto" latinLnBrk="0" hangingPunct="1">
                <a:lnSpc>
                  <a:spcPct val="100000"/>
                </a:lnSpc>
                <a:spcBef>
                  <a:spcPts val="0"/>
                </a:spcBef>
                <a:spcAft>
                  <a:spcPts val="0"/>
                </a:spcAft>
                <a:buClrTx/>
                <a:buSzTx/>
                <a:buFont typeface="Arial"/>
                <a:buNone/>
                <a:tabLst/>
                <a:defRPr/>
              </a:pPr>
              <a:t>‹#›</a:t>
            </a:fld>
            <a:endParaRPr kumimoji="0" lang="en-US" sz="750" b="0" i="0" u="none" strike="noStrike" kern="1200" cap="none" spc="0" normalizeH="0" baseline="0" noProof="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Arial"/>
            </a:endParaRPr>
          </a:p>
        </p:txBody>
      </p:sp>
    </p:spTree>
    <p:extLst>
      <p:ext uri="{BB962C8B-B14F-4D97-AF65-F5344CB8AC3E}">
        <p14:creationId xmlns:p14="http://schemas.microsoft.com/office/powerpoint/2010/main" val="989777606"/>
      </p:ext>
    </p:extLst>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F820655D-586E-6845-AE67-B05206A8CA89}"/>
              </a:ext>
            </a:extLst>
          </p:cNvPr>
          <p:cNvSpPr>
            <a:spLocks noGrp="1"/>
          </p:cNvSpPr>
          <p:nvPr>
            <p:ph type="sldNum" sz="quarter" idx="4"/>
          </p:nvPr>
        </p:nvSpPr>
        <p:spPr>
          <a:xfrm>
            <a:off x="9209088" y="6488115"/>
            <a:ext cx="2743200" cy="365125"/>
          </a:xfrm>
          <a:prstGeom prst="rect">
            <a:avLst/>
          </a:prstGeom>
        </p:spPr>
        <p:txBody>
          <a:bodyPr vert="horz" lIns="91440" tIns="45720" rIns="91440" bIns="45720" rtlCol="0" anchor="ctr"/>
          <a:lstStyle>
            <a:lvl1pPr algn="r" eaLnBrk="1" fontAlgn="auto" hangingPunct="1">
              <a:spcBef>
                <a:spcPts val="0"/>
              </a:spcBef>
              <a:spcAft>
                <a:spcPts val="0"/>
              </a:spcAft>
              <a:defRPr sz="750" b="0" i="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pPr marL="0" marR="0" lvl="0" indent="0" algn="r" defTabSz="685800" rtl="0" eaLnBrk="1" fontAlgn="auto" latinLnBrk="0" hangingPunct="1">
              <a:lnSpc>
                <a:spcPct val="100000"/>
              </a:lnSpc>
              <a:spcBef>
                <a:spcPts val="0"/>
              </a:spcBef>
              <a:spcAft>
                <a:spcPts val="0"/>
              </a:spcAft>
              <a:buClrTx/>
              <a:buSzTx/>
              <a:buFont typeface="Arial"/>
              <a:buNone/>
              <a:tabLst/>
              <a:defRPr/>
            </a:pPr>
            <a:fld id="{8AA4DBC8-4739-8E4E-8BD6-5C75040D97B1}" type="slidenum">
              <a:rPr kumimoji="0" lang="en-US" sz="750" b="0" i="0" u="none" strike="noStrike" kern="1200" cap="none" spc="0" normalizeH="0" baseline="0" noProof="0" smtClean="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Arial"/>
              </a:rPr>
              <a:pPr marL="0" marR="0" lvl="0" indent="0" algn="r" defTabSz="685800" rtl="0" eaLnBrk="1" fontAlgn="auto" latinLnBrk="0" hangingPunct="1">
                <a:lnSpc>
                  <a:spcPct val="100000"/>
                </a:lnSpc>
                <a:spcBef>
                  <a:spcPts val="0"/>
                </a:spcBef>
                <a:spcAft>
                  <a:spcPts val="0"/>
                </a:spcAft>
                <a:buClrTx/>
                <a:buSzTx/>
                <a:buFont typeface="Arial"/>
                <a:buNone/>
                <a:tabLst/>
                <a:defRPr/>
              </a:pPr>
              <a:t>‹#›</a:t>
            </a:fld>
            <a:endParaRPr kumimoji="0" lang="en-US" sz="750" b="0"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Arial"/>
            </a:endParaRPr>
          </a:p>
        </p:txBody>
      </p:sp>
    </p:spTree>
    <p:extLst>
      <p:ext uri="{BB962C8B-B14F-4D97-AF65-F5344CB8AC3E}">
        <p14:creationId xmlns:p14="http://schemas.microsoft.com/office/powerpoint/2010/main" val="418929481"/>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 id="2147483680" r:id="rId12"/>
    <p:sldLayoutId id="2147483681" r:id="rId13"/>
    <p:sldLayoutId id="2147483682" r:id="rId14"/>
    <p:sldLayoutId id="2147483683" r:id="rId15"/>
    <p:sldLayoutId id="2147483684" r:id="rId16"/>
    <p:sldLayoutId id="2147483685" r:id="rId17"/>
    <p:sldLayoutId id="2147483686" r:id="rId18"/>
    <p:sldLayoutId id="2147483687" r:id="rId19"/>
    <p:sldLayoutId id="2147483688" r:id="rId20"/>
    <p:sldLayoutId id="2147483689" r:id="rId21"/>
  </p:sldLayoutIdLst>
  <p:hf hdr="0" ftr="0" dt="0"/>
  <p:txStyles>
    <p:titleStyle>
      <a:lvl1pPr algn="l" rtl="0" eaLnBrk="0" fontAlgn="base" hangingPunct="0">
        <a:lnSpc>
          <a:spcPct val="90000"/>
        </a:lnSpc>
        <a:spcBef>
          <a:spcPct val="0"/>
        </a:spcBef>
        <a:spcAft>
          <a:spcPct val="0"/>
        </a:spcAft>
        <a:defRPr sz="3375" kern="1200">
          <a:solidFill>
            <a:schemeClr val="tx1"/>
          </a:solidFill>
          <a:latin typeface="Open Sans Light" panose="020B0306030504020204" pitchFamily="34" charset="0"/>
          <a:ea typeface="+mj-ea"/>
          <a:cs typeface="+mj-cs"/>
        </a:defRPr>
      </a:lvl1pPr>
      <a:lvl2pPr algn="l" rtl="0" eaLnBrk="0" fontAlgn="base" hangingPunct="0">
        <a:lnSpc>
          <a:spcPct val="90000"/>
        </a:lnSpc>
        <a:spcBef>
          <a:spcPct val="0"/>
        </a:spcBef>
        <a:spcAft>
          <a:spcPct val="0"/>
        </a:spcAft>
        <a:defRPr sz="3375">
          <a:solidFill>
            <a:schemeClr val="tx1"/>
          </a:solidFill>
          <a:latin typeface="Open Sans Light" panose="020B0306030504020204" pitchFamily="34" charset="0"/>
        </a:defRPr>
      </a:lvl2pPr>
      <a:lvl3pPr algn="l" rtl="0" eaLnBrk="0" fontAlgn="base" hangingPunct="0">
        <a:lnSpc>
          <a:spcPct val="90000"/>
        </a:lnSpc>
        <a:spcBef>
          <a:spcPct val="0"/>
        </a:spcBef>
        <a:spcAft>
          <a:spcPct val="0"/>
        </a:spcAft>
        <a:defRPr sz="3375">
          <a:solidFill>
            <a:schemeClr val="tx1"/>
          </a:solidFill>
          <a:latin typeface="Open Sans Light" panose="020B0306030504020204" pitchFamily="34" charset="0"/>
        </a:defRPr>
      </a:lvl3pPr>
      <a:lvl4pPr algn="l" rtl="0" eaLnBrk="0" fontAlgn="base" hangingPunct="0">
        <a:lnSpc>
          <a:spcPct val="90000"/>
        </a:lnSpc>
        <a:spcBef>
          <a:spcPct val="0"/>
        </a:spcBef>
        <a:spcAft>
          <a:spcPct val="0"/>
        </a:spcAft>
        <a:defRPr sz="3375">
          <a:solidFill>
            <a:schemeClr val="tx1"/>
          </a:solidFill>
          <a:latin typeface="Open Sans Light" panose="020B0306030504020204" pitchFamily="34" charset="0"/>
        </a:defRPr>
      </a:lvl4pPr>
      <a:lvl5pPr algn="l" rtl="0" eaLnBrk="0" fontAlgn="base" hangingPunct="0">
        <a:lnSpc>
          <a:spcPct val="90000"/>
        </a:lnSpc>
        <a:spcBef>
          <a:spcPct val="0"/>
        </a:spcBef>
        <a:spcAft>
          <a:spcPct val="0"/>
        </a:spcAft>
        <a:defRPr sz="3375">
          <a:solidFill>
            <a:schemeClr val="tx1"/>
          </a:solidFill>
          <a:latin typeface="Open Sans Light" panose="020B0306030504020204" pitchFamily="34" charset="0"/>
        </a:defRPr>
      </a:lvl5pPr>
      <a:lvl6pPr marL="342900" algn="l" rtl="0" eaLnBrk="1" fontAlgn="base" hangingPunct="1">
        <a:lnSpc>
          <a:spcPct val="90000"/>
        </a:lnSpc>
        <a:spcBef>
          <a:spcPct val="0"/>
        </a:spcBef>
        <a:spcAft>
          <a:spcPct val="0"/>
        </a:spcAft>
        <a:defRPr sz="3375">
          <a:solidFill>
            <a:schemeClr val="tx1"/>
          </a:solidFill>
          <a:latin typeface="Open Sans Light" panose="020B0306030504020204" pitchFamily="34" charset="0"/>
        </a:defRPr>
      </a:lvl6pPr>
      <a:lvl7pPr marL="685800" algn="l" rtl="0" eaLnBrk="1" fontAlgn="base" hangingPunct="1">
        <a:lnSpc>
          <a:spcPct val="90000"/>
        </a:lnSpc>
        <a:spcBef>
          <a:spcPct val="0"/>
        </a:spcBef>
        <a:spcAft>
          <a:spcPct val="0"/>
        </a:spcAft>
        <a:defRPr sz="3375">
          <a:solidFill>
            <a:schemeClr val="tx1"/>
          </a:solidFill>
          <a:latin typeface="Open Sans Light" panose="020B0306030504020204" pitchFamily="34" charset="0"/>
        </a:defRPr>
      </a:lvl7pPr>
      <a:lvl8pPr marL="1028700" algn="l" rtl="0" eaLnBrk="1" fontAlgn="base" hangingPunct="1">
        <a:lnSpc>
          <a:spcPct val="90000"/>
        </a:lnSpc>
        <a:spcBef>
          <a:spcPct val="0"/>
        </a:spcBef>
        <a:spcAft>
          <a:spcPct val="0"/>
        </a:spcAft>
        <a:defRPr sz="3375">
          <a:solidFill>
            <a:schemeClr val="tx1"/>
          </a:solidFill>
          <a:latin typeface="Open Sans Light" panose="020B0306030504020204" pitchFamily="34" charset="0"/>
        </a:defRPr>
      </a:lvl8pPr>
      <a:lvl9pPr marL="1371600" algn="l" rtl="0" eaLnBrk="1" fontAlgn="base" hangingPunct="1">
        <a:lnSpc>
          <a:spcPct val="90000"/>
        </a:lnSpc>
        <a:spcBef>
          <a:spcPct val="0"/>
        </a:spcBef>
        <a:spcAft>
          <a:spcPct val="0"/>
        </a:spcAft>
        <a:defRPr sz="3375">
          <a:solidFill>
            <a:schemeClr val="tx1"/>
          </a:solidFill>
          <a:latin typeface="Open Sans Light" panose="020B0306030504020204" pitchFamily="34" charset="0"/>
        </a:defRPr>
      </a:lvl9pPr>
    </p:titleStyle>
    <p:bodyStyle>
      <a:lvl1pPr marL="171450" indent="-171450" algn="l" rtl="0" eaLnBrk="0" fontAlgn="base" hangingPunct="0">
        <a:lnSpc>
          <a:spcPct val="90000"/>
        </a:lnSpc>
        <a:spcBef>
          <a:spcPts val="750"/>
        </a:spcBef>
        <a:spcAft>
          <a:spcPct val="0"/>
        </a:spcAft>
        <a:buFont typeface="Arial" panose="020B0604020202020204" pitchFamily="34" charset="0"/>
        <a:buChar char="•"/>
        <a:defRPr sz="1575" b="1" kern="1200">
          <a:solidFill>
            <a:schemeClr val="tx1"/>
          </a:solidFill>
          <a:latin typeface="Open Sans Semibold" panose="020B0606030504020204" pitchFamily="34" charset="0"/>
          <a:ea typeface="Open Sans Semibold" panose="020B0606030504020204" pitchFamily="34" charset="0"/>
          <a:cs typeface="Open Sans Semibold" panose="020B0606030504020204" pitchFamily="34" charset="0"/>
        </a:defRPr>
      </a:lvl1pPr>
      <a:lvl2pPr marL="514350" indent="-171450" algn="l" rtl="0" eaLnBrk="0" fontAlgn="base" hangingPunct="0">
        <a:lnSpc>
          <a:spcPct val="90000"/>
        </a:lnSpc>
        <a:spcBef>
          <a:spcPts val="375"/>
        </a:spcBef>
        <a:spcAft>
          <a:spcPct val="0"/>
        </a:spcAft>
        <a:buFont typeface="Arial" panose="020B0604020202020204" pitchFamily="34" charset="0"/>
        <a:buChar char="•"/>
        <a:defRPr kern="1200">
          <a:solidFill>
            <a:schemeClr val="tx1"/>
          </a:solidFill>
          <a:latin typeface="Open Sans Light" panose="020B0306030504020204" pitchFamily="34" charset="0"/>
          <a:ea typeface="+mn-ea"/>
          <a:cs typeface="Open Sans Semibold" panose="020B0606030504020204" pitchFamily="34" charset="0"/>
        </a:defRPr>
      </a:lvl2pPr>
      <a:lvl3pPr marL="857250" indent="-171450" algn="l"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Open Sans Light" panose="020B0306030504020204" pitchFamily="34" charset="0"/>
          <a:ea typeface="+mn-ea"/>
          <a:cs typeface="Open Sans Semibold" panose="020B0606030504020204" pitchFamily="34" charset="0"/>
        </a:defRPr>
      </a:lvl3pPr>
      <a:lvl4pPr marL="1200150" indent="-171450" algn="l" rtl="0" eaLnBrk="0" fontAlgn="base" hangingPunct="0">
        <a:lnSpc>
          <a:spcPct val="90000"/>
        </a:lnSpc>
        <a:spcBef>
          <a:spcPts val="375"/>
        </a:spcBef>
        <a:spcAft>
          <a:spcPct val="0"/>
        </a:spcAft>
        <a:buFont typeface="Arial" panose="020B0604020202020204" pitchFamily="34" charset="0"/>
        <a:buChar char="•"/>
        <a:defRPr kern="1200">
          <a:solidFill>
            <a:schemeClr val="tx1"/>
          </a:solidFill>
          <a:latin typeface="Open Sans Light" panose="020B0306030504020204" pitchFamily="34" charset="0"/>
          <a:ea typeface="+mn-ea"/>
          <a:cs typeface="Open Sans Semibold" panose="020B0606030504020204" pitchFamily="34" charset="0"/>
        </a:defRPr>
      </a:lvl4pPr>
      <a:lvl5pPr marL="1543050" indent="-171450" algn="l" rtl="0" eaLnBrk="0" fontAlgn="base" hangingPunct="0">
        <a:lnSpc>
          <a:spcPct val="90000"/>
        </a:lnSpc>
        <a:spcBef>
          <a:spcPts val="375"/>
        </a:spcBef>
        <a:spcAft>
          <a:spcPct val="0"/>
        </a:spcAft>
        <a:buFont typeface="Arial" panose="020B0604020202020204" pitchFamily="34" charset="0"/>
        <a:buChar char="•"/>
        <a:defRPr kern="1200">
          <a:solidFill>
            <a:schemeClr val="tx1"/>
          </a:solidFill>
          <a:latin typeface="Open Sans Light" panose="020B0306030504020204" pitchFamily="34" charset="0"/>
          <a:ea typeface="+mn-ea"/>
          <a:cs typeface="Open Sans Semibold" panose="020B0606030504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3" Type="http://schemas.openxmlformats.org/officeDocument/2006/relationships/hyperlink" Target="https://www.youtube.com/watch?v=n_Cn8eFo7u8" TargetMode="External"/><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3" Type="http://schemas.openxmlformats.org/officeDocument/2006/relationships/hyperlink" Target="https://www.martechalliance.com/stories/steven-bartlett-on-the-talent-war" TargetMode="External"/><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3" Type="http://schemas.openxmlformats.org/officeDocument/2006/relationships/hyperlink" Target="https://www.thehighperformancepodcast.com/podcast/steven-bartlett" TargetMode="External"/><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549D81-6B44-4D1A-BB95-CF85C069DA59}"/>
              </a:ext>
            </a:extLst>
          </p:cNvPr>
          <p:cNvSpPr>
            <a:spLocks noGrp="1"/>
          </p:cNvSpPr>
          <p:nvPr>
            <p:ph type="ctrTitle"/>
          </p:nvPr>
        </p:nvSpPr>
        <p:spPr/>
        <p:txBody>
          <a:bodyPr/>
          <a:lstStyle/>
          <a:p>
            <a:r>
              <a:rPr lang="en-GB" sz="3200" b="1" dirty="0">
                <a:solidFill>
                  <a:srgbClr val="003057"/>
                </a:solidFill>
                <a:latin typeface="Arial" panose="020B0604020202020204" pitchFamily="34" charset="0"/>
                <a:ea typeface="Playfair Display"/>
                <a:cs typeface="Arial" panose="020B0604020202020204" pitchFamily="34" charset="0"/>
                <a:sym typeface="Playfair Display"/>
              </a:rPr>
              <a:t>GCSE </a:t>
            </a:r>
            <a:r>
              <a:rPr lang="en-GB" sz="3200" dirty="0">
                <a:solidFill>
                  <a:srgbClr val="003057"/>
                </a:solidFill>
                <a:latin typeface="Arial" panose="020B0604020202020204" pitchFamily="34" charset="0"/>
                <a:ea typeface="Playfair Display"/>
                <a:cs typeface="Arial" panose="020B0604020202020204" pitchFamily="34" charset="0"/>
                <a:sym typeface="Playfair Display"/>
              </a:rPr>
              <a:t>Business</a:t>
            </a:r>
            <a:br>
              <a:rPr lang="en-GB" sz="3200" dirty="0">
                <a:solidFill>
                  <a:srgbClr val="003057"/>
                </a:solidFill>
                <a:latin typeface="Arial" panose="020B0604020202020204" pitchFamily="34" charset="0"/>
                <a:ea typeface="Playfair Display"/>
                <a:cs typeface="Arial" panose="020B0604020202020204" pitchFamily="34" charset="0"/>
                <a:sym typeface="Playfair Display"/>
              </a:rPr>
            </a:br>
            <a:br>
              <a:rPr lang="en-GB" sz="3200" dirty="0">
                <a:solidFill>
                  <a:srgbClr val="003057"/>
                </a:solidFill>
                <a:latin typeface="Arial" panose="020B0604020202020204" pitchFamily="34" charset="0"/>
                <a:ea typeface="Playfair Display"/>
                <a:cs typeface="Arial" panose="020B0604020202020204" pitchFamily="34" charset="0"/>
                <a:sym typeface="Playfair Display"/>
              </a:rPr>
            </a:br>
            <a:r>
              <a:rPr lang="en-GB" sz="3200" b="1" dirty="0">
                <a:solidFill>
                  <a:srgbClr val="003057"/>
                </a:solidFill>
                <a:latin typeface="Arial" panose="020B0604020202020204" pitchFamily="34" charset="0"/>
                <a:ea typeface="Playfair Display"/>
                <a:cs typeface="Arial" panose="020B0604020202020204" pitchFamily="34" charset="0"/>
                <a:sym typeface="Playfair Display"/>
              </a:rPr>
              <a:t>BTEC Tech Award </a:t>
            </a:r>
            <a:r>
              <a:rPr lang="en-GB" sz="3200" dirty="0">
                <a:solidFill>
                  <a:srgbClr val="003057"/>
                </a:solidFill>
                <a:latin typeface="Arial" panose="020B0604020202020204" pitchFamily="34" charset="0"/>
                <a:ea typeface="Playfair Display"/>
                <a:cs typeface="Arial" panose="020B0604020202020204" pitchFamily="34" charset="0"/>
                <a:sym typeface="Playfair Display"/>
              </a:rPr>
              <a:t>Enterprise</a:t>
            </a:r>
            <a:endParaRPr lang="en-GB" dirty="0"/>
          </a:p>
        </p:txBody>
      </p:sp>
      <p:sp>
        <p:nvSpPr>
          <p:cNvPr id="4" name="Subtitle 3">
            <a:extLst>
              <a:ext uri="{FF2B5EF4-FFF2-40B4-BE49-F238E27FC236}">
                <a16:creationId xmlns:a16="http://schemas.microsoft.com/office/drawing/2014/main" id="{7CF12DF7-7458-40B5-9AAB-20F93C987470}"/>
              </a:ext>
            </a:extLst>
          </p:cNvPr>
          <p:cNvSpPr>
            <a:spLocks noGrp="1"/>
          </p:cNvSpPr>
          <p:nvPr>
            <p:ph type="subTitle" idx="1"/>
          </p:nvPr>
        </p:nvSpPr>
        <p:spPr/>
        <p:txBody>
          <a:bodyPr/>
          <a:lstStyle/>
          <a:p>
            <a:r>
              <a:rPr lang="en" sz="3200" dirty="0">
                <a:solidFill>
                  <a:srgbClr val="003057"/>
                </a:solidFill>
                <a:latin typeface="Arial" panose="020B0604020202020204" pitchFamily="34" charset="0"/>
                <a:ea typeface="Playfair Display"/>
                <a:cs typeface="Arial" panose="020B0604020202020204" pitchFamily="34" charset="0"/>
                <a:sym typeface="Playfair Display"/>
              </a:rPr>
              <a:t>Representative</a:t>
            </a:r>
            <a:br>
              <a:rPr lang="en" sz="3200" dirty="0">
                <a:solidFill>
                  <a:srgbClr val="003057"/>
                </a:solidFill>
                <a:latin typeface="Arial" panose="020B0604020202020204" pitchFamily="34" charset="0"/>
                <a:ea typeface="Playfair Display"/>
                <a:cs typeface="Arial" panose="020B0604020202020204" pitchFamily="34" charset="0"/>
                <a:sym typeface="Playfair Display"/>
              </a:rPr>
            </a:br>
            <a:r>
              <a:rPr lang="en" sz="3200" dirty="0">
                <a:solidFill>
                  <a:srgbClr val="003057"/>
                </a:solidFill>
                <a:latin typeface="Arial" panose="020B0604020202020204" pitchFamily="34" charset="0"/>
                <a:ea typeface="Playfair Display"/>
                <a:cs typeface="Arial" panose="020B0604020202020204" pitchFamily="34" charset="0"/>
                <a:sym typeface="Playfair Display"/>
              </a:rPr>
              <a:t>Recruitment</a:t>
            </a:r>
            <a:endParaRPr lang="en-GB" sz="2800" dirty="0"/>
          </a:p>
        </p:txBody>
      </p:sp>
    </p:spTree>
    <p:extLst>
      <p:ext uri="{BB962C8B-B14F-4D97-AF65-F5344CB8AC3E}">
        <p14:creationId xmlns:p14="http://schemas.microsoft.com/office/powerpoint/2010/main" val="9365795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F59246A-3AB9-48E2-9126-15E1E7EEF981}"/>
              </a:ext>
            </a:extLst>
          </p:cNvPr>
          <p:cNvPicPr>
            <a:picLocks noChangeAspect="1"/>
          </p:cNvPicPr>
          <p:nvPr/>
        </p:nvPicPr>
        <p:blipFill rotWithShape="1">
          <a:blip r:embed="rId2"/>
          <a:srcRect l="12253" r="4954"/>
          <a:stretch/>
        </p:blipFill>
        <p:spPr>
          <a:xfrm>
            <a:off x="1524000" y="361544"/>
            <a:ext cx="9144000" cy="6134912"/>
          </a:xfrm>
          <a:prstGeom prst="rect">
            <a:avLst/>
          </a:prstGeom>
        </p:spPr>
      </p:pic>
      <p:sp>
        <p:nvSpPr>
          <p:cNvPr id="6" name="Title 1">
            <a:extLst>
              <a:ext uri="{FF2B5EF4-FFF2-40B4-BE49-F238E27FC236}">
                <a16:creationId xmlns:a16="http://schemas.microsoft.com/office/drawing/2014/main" id="{0BED4961-535C-4689-BBD7-E8105B7E0EA4}"/>
              </a:ext>
            </a:extLst>
          </p:cNvPr>
          <p:cNvSpPr>
            <a:spLocks noGrp="1"/>
          </p:cNvSpPr>
          <p:nvPr>
            <p:ph type="title"/>
          </p:nvPr>
        </p:nvSpPr>
        <p:spPr>
          <a:xfrm>
            <a:off x="1524000" y="571500"/>
            <a:ext cx="9626601" cy="1119188"/>
          </a:xfrm>
        </p:spPr>
        <p:txBody>
          <a:bodyPr/>
          <a:lstStyle/>
          <a:p>
            <a:r>
              <a:rPr lang="en-US" dirty="0">
                <a:solidFill>
                  <a:schemeClr val="bg1"/>
                </a:solidFill>
                <a:highlight>
                  <a:srgbClr val="003057"/>
                </a:highlight>
              </a:rPr>
              <a:t>Making an interview inclusive </a:t>
            </a:r>
            <a:endParaRPr lang="en-GB" dirty="0">
              <a:solidFill>
                <a:schemeClr val="bg1"/>
              </a:solidFill>
              <a:highlight>
                <a:srgbClr val="003057"/>
              </a:highlight>
            </a:endParaRPr>
          </a:p>
        </p:txBody>
      </p:sp>
    </p:spTree>
    <p:extLst>
      <p:ext uri="{BB962C8B-B14F-4D97-AF65-F5344CB8AC3E}">
        <p14:creationId xmlns:p14="http://schemas.microsoft.com/office/powerpoint/2010/main" val="33995906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6E1668-F54B-46A7-88A7-F60ED100B912}"/>
              </a:ext>
            </a:extLst>
          </p:cNvPr>
          <p:cNvSpPr>
            <a:spLocks noGrp="1"/>
          </p:cNvSpPr>
          <p:nvPr>
            <p:ph type="title"/>
          </p:nvPr>
        </p:nvSpPr>
        <p:spPr/>
        <p:txBody>
          <a:bodyPr/>
          <a:lstStyle/>
          <a:p>
            <a:r>
              <a:rPr lang="en-US" dirty="0"/>
              <a:t>What can a recruiter do to make their interview more inclusive?</a:t>
            </a:r>
            <a:endParaRPr lang="en-GB" dirty="0"/>
          </a:p>
        </p:txBody>
      </p:sp>
      <p:sp>
        <p:nvSpPr>
          <p:cNvPr id="3" name="Text Placeholder 2">
            <a:extLst>
              <a:ext uri="{FF2B5EF4-FFF2-40B4-BE49-F238E27FC236}">
                <a16:creationId xmlns:a16="http://schemas.microsoft.com/office/drawing/2014/main" id="{BD8ED6C8-38C4-49A5-BE02-88728205AC6D}"/>
              </a:ext>
            </a:extLst>
          </p:cNvPr>
          <p:cNvSpPr>
            <a:spLocks noGrp="1"/>
          </p:cNvSpPr>
          <p:nvPr>
            <p:ph sz="quarter" idx="16"/>
          </p:nvPr>
        </p:nvSpPr>
        <p:spPr/>
        <p:txBody>
          <a:bodyPr/>
          <a:lstStyle/>
          <a:p>
            <a:pPr indent="0">
              <a:buNone/>
            </a:pPr>
            <a:r>
              <a:rPr lang="en-GB" sz="2000" dirty="0"/>
              <a:t>What does the term </a:t>
            </a:r>
            <a:r>
              <a:rPr lang="en-GB" sz="2000" b="1" dirty="0"/>
              <a:t>inclusive</a:t>
            </a:r>
            <a:r>
              <a:rPr lang="en-GB" sz="2000" dirty="0"/>
              <a:t> mean?</a:t>
            </a:r>
          </a:p>
          <a:p>
            <a:r>
              <a:rPr lang="en-GB" sz="2000" dirty="0"/>
              <a:t>If something is inclusive, it is something that doesn’t stop any one person or group of people from taking part in it or having access to it. </a:t>
            </a:r>
          </a:p>
          <a:p>
            <a:endParaRPr lang="en-GB" sz="2000" dirty="0"/>
          </a:p>
          <a:p>
            <a:pPr marL="152400" indent="0">
              <a:buNone/>
            </a:pPr>
            <a:endParaRPr lang="en-GB" dirty="0"/>
          </a:p>
        </p:txBody>
      </p:sp>
      <p:sp>
        <p:nvSpPr>
          <p:cNvPr id="4" name="Rectangle 3">
            <a:extLst>
              <a:ext uri="{FF2B5EF4-FFF2-40B4-BE49-F238E27FC236}">
                <a16:creationId xmlns:a16="http://schemas.microsoft.com/office/drawing/2014/main" id="{869EA229-CF2C-4956-85A3-7D7294FE2E03}"/>
              </a:ext>
            </a:extLst>
          </p:cNvPr>
          <p:cNvSpPr/>
          <p:nvPr/>
        </p:nvSpPr>
        <p:spPr>
          <a:xfrm>
            <a:off x="1742224" y="2957515"/>
            <a:ext cx="8676854" cy="854464"/>
          </a:xfrm>
          <a:prstGeom prst="rect">
            <a:avLst/>
          </a:prstGeom>
          <a:solidFill>
            <a:schemeClr val="tx2"/>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t>In pairs, come up with as many things (barriers) that might stop someone from being able to apply for a job.</a:t>
            </a:r>
          </a:p>
        </p:txBody>
      </p:sp>
      <p:sp>
        <p:nvSpPr>
          <p:cNvPr id="5" name="Rectangle 4">
            <a:extLst>
              <a:ext uri="{FF2B5EF4-FFF2-40B4-BE49-F238E27FC236}">
                <a16:creationId xmlns:a16="http://schemas.microsoft.com/office/drawing/2014/main" id="{8DA5A2A5-8335-4EAA-B141-7C05AD76D7EC}"/>
              </a:ext>
            </a:extLst>
          </p:cNvPr>
          <p:cNvSpPr/>
          <p:nvPr/>
        </p:nvSpPr>
        <p:spPr>
          <a:xfrm>
            <a:off x="1742224" y="3996524"/>
            <a:ext cx="8676854" cy="854464"/>
          </a:xfrm>
          <a:prstGeom prst="rect">
            <a:avLst/>
          </a:prstGeom>
          <a:solidFill>
            <a:schemeClr val="accent6">
              <a:lumMod val="5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t>Now try to come up with as many things (barriers) that might stop someone from being able to attend an interview in person.</a:t>
            </a:r>
          </a:p>
        </p:txBody>
      </p:sp>
      <p:sp>
        <p:nvSpPr>
          <p:cNvPr id="6" name="Rectangle 5">
            <a:extLst>
              <a:ext uri="{FF2B5EF4-FFF2-40B4-BE49-F238E27FC236}">
                <a16:creationId xmlns:a16="http://schemas.microsoft.com/office/drawing/2014/main" id="{5B02ACAF-6124-4113-9FC3-D06840364BC7}"/>
              </a:ext>
            </a:extLst>
          </p:cNvPr>
          <p:cNvSpPr/>
          <p:nvPr/>
        </p:nvSpPr>
        <p:spPr>
          <a:xfrm>
            <a:off x="1757573" y="5035533"/>
            <a:ext cx="8676854" cy="854464"/>
          </a:xfrm>
          <a:prstGeom prst="rect">
            <a:avLst/>
          </a:prstGeom>
          <a:solidFill>
            <a:schemeClr val="accent3"/>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Lastly, come up with as many things (barriers) that might stop someone from accepting a job offer when they want to do so.</a:t>
            </a:r>
          </a:p>
        </p:txBody>
      </p:sp>
    </p:spTree>
    <p:extLst>
      <p:ext uri="{BB962C8B-B14F-4D97-AF65-F5344CB8AC3E}">
        <p14:creationId xmlns:p14="http://schemas.microsoft.com/office/powerpoint/2010/main" val="6991063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6E1668-F54B-46A7-88A7-F60ED100B912}"/>
              </a:ext>
            </a:extLst>
          </p:cNvPr>
          <p:cNvSpPr>
            <a:spLocks noGrp="1"/>
          </p:cNvSpPr>
          <p:nvPr>
            <p:ph type="title"/>
          </p:nvPr>
        </p:nvSpPr>
        <p:spPr/>
        <p:txBody>
          <a:bodyPr/>
          <a:lstStyle/>
          <a:p>
            <a:r>
              <a:rPr lang="en-US" dirty="0"/>
              <a:t>Examples of inclusive approaches</a:t>
            </a:r>
            <a:endParaRPr lang="en-GB" dirty="0"/>
          </a:p>
        </p:txBody>
      </p:sp>
      <p:sp>
        <p:nvSpPr>
          <p:cNvPr id="3" name="Text Placeholder 2">
            <a:extLst>
              <a:ext uri="{FF2B5EF4-FFF2-40B4-BE49-F238E27FC236}">
                <a16:creationId xmlns:a16="http://schemas.microsoft.com/office/drawing/2014/main" id="{BD8ED6C8-38C4-49A5-BE02-88728205AC6D}"/>
              </a:ext>
            </a:extLst>
          </p:cNvPr>
          <p:cNvSpPr>
            <a:spLocks noGrp="1"/>
          </p:cNvSpPr>
          <p:nvPr>
            <p:ph sz="quarter" idx="16"/>
          </p:nvPr>
        </p:nvSpPr>
        <p:spPr>
          <a:xfrm>
            <a:off x="1183729" y="1690688"/>
            <a:ext cx="9972675" cy="4678362"/>
          </a:xfrm>
        </p:spPr>
        <p:txBody>
          <a:bodyPr/>
          <a:lstStyle/>
          <a:p>
            <a:pPr marL="152400" indent="0" algn="ctr">
              <a:buNone/>
            </a:pPr>
            <a:r>
              <a:rPr lang="en-GB" sz="2800" dirty="0"/>
              <a:t>Share the interview questions with the candidates before the interview</a:t>
            </a:r>
          </a:p>
        </p:txBody>
      </p:sp>
      <p:sp>
        <p:nvSpPr>
          <p:cNvPr id="7" name="Text Placeholder 2">
            <a:extLst>
              <a:ext uri="{FF2B5EF4-FFF2-40B4-BE49-F238E27FC236}">
                <a16:creationId xmlns:a16="http://schemas.microsoft.com/office/drawing/2014/main" id="{8386D1F7-667E-412A-8A0C-7BBD15428F9B}"/>
              </a:ext>
            </a:extLst>
          </p:cNvPr>
          <p:cNvSpPr txBox="1">
            <a:spLocks/>
          </p:cNvSpPr>
          <p:nvPr/>
        </p:nvSpPr>
        <p:spPr>
          <a:xfrm>
            <a:off x="1279087" y="2506403"/>
            <a:ext cx="8676854" cy="136510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38150" marR="0" lvl="0" indent="-285750" algn="l" rtl="0">
              <a:lnSpc>
                <a:spcPct val="100000"/>
              </a:lnSpc>
              <a:spcBef>
                <a:spcPts val="0"/>
              </a:spcBef>
              <a:spcAft>
                <a:spcPts val="0"/>
              </a:spcAft>
              <a:buClr>
                <a:schemeClr val="tx1"/>
              </a:buClr>
              <a:buSzPct val="125000"/>
              <a:buFont typeface="Arial" panose="020B0604020202020204" pitchFamily="34" charset="0"/>
              <a:buChar char="•"/>
              <a:defRPr sz="2000" b="0" i="0" u="none" strike="noStrike" cap="none">
                <a:solidFill>
                  <a:schemeClr val="tx1"/>
                </a:solidFill>
                <a:latin typeface="Arial" panose="020B0604020202020204" pitchFamily="34" charset="0"/>
                <a:ea typeface="Open Sans" panose="020B0606030504020204" pitchFamily="34" charset="0"/>
                <a:cs typeface="Arial" panose="020B0604020202020204" pitchFamily="34" charset="0"/>
                <a:sym typeface="Arial"/>
              </a:defRPr>
            </a:lvl1pPr>
            <a:lvl2pPr marL="914400" marR="0" lvl="1" indent="-304800" algn="l" rtl="0">
              <a:lnSpc>
                <a:spcPct val="100000"/>
              </a:lnSpc>
              <a:spcBef>
                <a:spcPts val="1600"/>
              </a:spcBef>
              <a:spcAft>
                <a:spcPts val="0"/>
              </a:spcAft>
              <a:buClr>
                <a:schemeClr val="accent1"/>
              </a:buClr>
              <a:buSzPts val="1200"/>
              <a:buFont typeface="Arial"/>
              <a:buChar char="○"/>
              <a:defRPr sz="2400" b="0" i="0" u="none" strike="noStrike" cap="none">
                <a:solidFill>
                  <a:schemeClr val="dk1"/>
                </a:solidFill>
                <a:latin typeface="Arial"/>
                <a:ea typeface="Arial"/>
                <a:cs typeface="Arial"/>
                <a:sym typeface="Arial"/>
              </a:defRPr>
            </a:lvl2pPr>
            <a:lvl3pPr marL="1371600" marR="0" lvl="2"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3pPr>
            <a:lvl4pPr marL="1828800" marR="0" lvl="3"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4pPr>
            <a:lvl5pPr marL="2286000" marR="0" lvl="4"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5pPr>
            <a:lvl6pPr marL="2743200" marR="0" lvl="5"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6pPr>
            <a:lvl7pPr marL="3200400" marR="0" lvl="6"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7pPr>
            <a:lvl8pPr marL="3657600" marR="0" lvl="7"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8pPr>
            <a:lvl9pPr marL="4114800" marR="0" lvl="8" indent="-304800" algn="l" rtl="0">
              <a:lnSpc>
                <a:spcPct val="100000"/>
              </a:lnSpc>
              <a:spcBef>
                <a:spcPts val="1600"/>
              </a:spcBef>
              <a:spcAft>
                <a:spcPts val="1600"/>
              </a:spcAft>
              <a:buClr>
                <a:schemeClr val="dk1"/>
              </a:buClr>
              <a:buSzPts val="1200"/>
              <a:buFont typeface="Arial"/>
              <a:buChar char="■"/>
              <a:defRPr sz="2000" b="0" i="0" u="none" strike="noStrike" cap="none">
                <a:solidFill>
                  <a:schemeClr val="dk1"/>
                </a:solidFill>
                <a:latin typeface="Arial"/>
                <a:ea typeface="Arial"/>
                <a:cs typeface="Arial"/>
                <a:sym typeface="Arial"/>
              </a:defRPr>
            </a:lvl9pPr>
          </a:lstStyle>
          <a:p>
            <a:pPr marL="152400" indent="0">
              <a:buNone/>
            </a:pPr>
            <a:r>
              <a:rPr lang="en-GB" dirty="0"/>
              <a:t>If an employer shares the questions with candidates before they are invited to interview, candidates can prepare their answers in advance. </a:t>
            </a:r>
            <a:br>
              <a:rPr lang="en-GB" dirty="0"/>
            </a:br>
            <a:br>
              <a:rPr lang="en-GB" dirty="0"/>
            </a:br>
            <a:r>
              <a:rPr lang="en-GB" dirty="0"/>
              <a:t>Why is this an inclusive approach?</a:t>
            </a:r>
            <a:endParaRPr lang="en-GB" sz="2400" dirty="0"/>
          </a:p>
          <a:p>
            <a:pPr marL="152400" indent="0">
              <a:buNone/>
            </a:pPr>
            <a:endParaRPr lang="en-GB" dirty="0"/>
          </a:p>
        </p:txBody>
      </p:sp>
      <p:sp>
        <p:nvSpPr>
          <p:cNvPr id="8" name="Rectangle 7">
            <a:extLst>
              <a:ext uri="{FF2B5EF4-FFF2-40B4-BE49-F238E27FC236}">
                <a16:creationId xmlns:a16="http://schemas.microsoft.com/office/drawing/2014/main" id="{8672B9E9-61D5-49EE-90E3-0297B5F7FA46}"/>
              </a:ext>
            </a:extLst>
          </p:cNvPr>
          <p:cNvSpPr/>
          <p:nvPr/>
        </p:nvSpPr>
        <p:spPr>
          <a:xfrm>
            <a:off x="1828738" y="4029869"/>
            <a:ext cx="8676854" cy="1956221"/>
          </a:xfrm>
          <a:prstGeom prst="rect">
            <a:avLst/>
          </a:prstGeom>
          <a:solidFill>
            <a:schemeClr val="accent3"/>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Assessing how quickly a candidate can think on their feet and respond to unpredictable questions can be an important skill, but if it is not part of the role being interviewed for, providing each candidate with the questions before hand allows everyone to have an equal and fair opportunity to respond to the questions and assessing the knowledge or skills you are looking to recruit for. </a:t>
            </a:r>
          </a:p>
        </p:txBody>
      </p:sp>
    </p:spTree>
    <p:extLst>
      <p:ext uri="{BB962C8B-B14F-4D97-AF65-F5344CB8AC3E}">
        <p14:creationId xmlns:p14="http://schemas.microsoft.com/office/powerpoint/2010/main" val="28754753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6E1668-F54B-46A7-88A7-F60ED100B912}"/>
              </a:ext>
            </a:extLst>
          </p:cNvPr>
          <p:cNvSpPr>
            <a:spLocks noGrp="1"/>
          </p:cNvSpPr>
          <p:nvPr>
            <p:ph type="title"/>
          </p:nvPr>
        </p:nvSpPr>
        <p:spPr/>
        <p:txBody>
          <a:bodyPr/>
          <a:lstStyle/>
          <a:p>
            <a:r>
              <a:rPr lang="en-US" dirty="0"/>
              <a:t>Examples of inclusive approaches</a:t>
            </a:r>
            <a:endParaRPr lang="en-GB" dirty="0"/>
          </a:p>
        </p:txBody>
      </p:sp>
      <p:sp>
        <p:nvSpPr>
          <p:cNvPr id="3" name="Text Placeholder 2">
            <a:extLst>
              <a:ext uri="{FF2B5EF4-FFF2-40B4-BE49-F238E27FC236}">
                <a16:creationId xmlns:a16="http://schemas.microsoft.com/office/drawing/2014/main" id="{BD8ED6C8-38C4-49A5-BE02-88728205AC6D}"/>
              </a:ext>
            </a:extLst>
          </p:cNvPr>
          <p:cNvSpPr>
            <a:spLocks noGrp="1"/>
          </p:cNvSpPr>
          <p:nvPr>
            <p:ph sz="quarter" idx="16"/>
          </p:nvPr>
        </p:nvSpPr>
        <p:spPr>
          <a:xfrm>
            <a:off x="1177926" y="1690688"/>
            <a:ext cx="9972675" cy="4475162"/>
          </a:xfrm>
        </p:spPr>
        <p:txBody>
          <a:bodyPr/>
          <a:lstStyle/>
          <a:p>
            <a:pPr marL="152400" indent="0" algn="ctr">
              <a:buNone/>
            </a:pPr>
            <a:r>
              <a:rPr lang="en-GB" sz="2800" dirty="0"/>
              <a:t>Invite candidates to declare any alternative arrangements they might need for interview</a:t>
            </a:r>
          </a:p>
        </p:txBody>
      </p:sp>
      <p:sp>
        <p:nvSpPr>
          <p:cNvPr id="7" name="Text Placeholder 2">
            <a:extLst>
              <a:ext uri="{FF2B5EF4-FFF2-40B4-BE49-F238E27FC236}">
                <a16:creationId xmlns:a16="http://schemas.microsoft.com/office/drawing/2014/main" id="{8386D1F7-667E-412A-8A0C-7BBD15428F9B}"/>
              </a:ext>
            </a:extLst>
          </p:cNvPr>
          <p:cNvSpPr txBox="1">
            <a:spLocks/>
          </p:cNvSpPr>
          <p:nvPr/>
        </p:nvSpPr>
        <p:spPr>
          <a:xfrm>
            <a:off x="1742224" y="2571090"/>
            <a:ext cx="8676854" cy="136510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38150" marR="0" lvl="0" indent="-285750" algn="l" rtl="0">
              <a:lnSpc>
                <a:spcPct val="100000"/>
              </a:lnSpc>
              <a:spcBef>
                <a:spcPts val="0"/>
              </a:spcBef>
              <a:spcAft>
                <a:spcPts val="0"/>
              </a:spcAft>
              <a:buClr>
                <a:schemeClr val="tx1"/>
              </a:buClr>
              <a:buSzPct val="125000"/>
              <a:buFont typeface="Arial" panose="020B0604020202020204" pitchFamily="34" charset="0"/>
              <a:buChar char="•"/>
              <a:defRPr sz="2000" b="0" i="0" u="none" strike="noStrike" cap="none">
                <a:solidFill>
                  <a:schemeClr val="tx1"/>
                </a:solidFill>
                <a:latin typeface="Arial" panose="020B0604020202020204" pitchFamily="34" charset="0"/>
                <a:ea typeface="Open Sans" panose="020B0606030504020204" pitchFamily="34" charset="0"/>
                <a:cs typeface="Arial" panose="020B0604020202020204" pitchFamily="34" charset="0"/>
                <a:sym typeface="Arial"/>
              </a:defRPr>
            </a:lvl1pPr>
            <a:lvl2pPr marL="914400" marR="0" lvl="1" indent="-304800" algn="l" rtl="0">
              <a:lnSpc>
                <a:spcPct val="100000"/>
              </a:lnSpc>
              <a:spcBef>
                <a:spcPts val="1600"/>
              </a:spcBef>
              <a:spcAft>
                <a:spcPts val="0"/>
              </a:spcAft>
              <a:buClr>
                <a:schemeClr val="accent1"/>
              </a:buClr>
              <a:buSzPts val="1200"/>
              <a:buFont typeface="Arial"/>
              <a:buChar char="○"/>
              <a:defRPr sz="2400" b="0" i="0" u="none" strike="noStrike" cap="none">
                <a:solidFill>
                  <a:schemeClr val="dk1"/>
                </a:solidFill>
                <a:latin typeface="Arial"/>
                <a:ea typeface="Arial"/>
                <a:cs typeface="Arial"/>
                <a:sym typeface="Arial"/>
              </a:defRPr>
            </a:lvl2pPr>
            <a:lvl3pPr marL="1371600" marR="0" lvl="2"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3pPr>
            <a:lvl4pPr marL="1828800" marR="0" lvl="3"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4pPr>
            <a:lvl5pPr marL="2286000" marR="0" lvl="4"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5pPr>
            <a:lvl6pPr marL="2743200" marR="0" lvl="5"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6pPr>
            <a:lvl7pPr marL="3200400" marR="0" lvl="6"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7pPr>
            <a:lvl8pPr marL="3657600" marR="0" lvl="7"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8pPr>
            <a:lvl9pPr marL="4114800" marR="0" lvl="8" indent="-304800" algn="l" rtl="0">
              <a:lnSpc>
                <a:spcPct val="100000"/>
              </a:lnSpc>
              <a:spcBef>
                <a:spcPts val="1600"/>
              </a:spcBef>
              <a:spcAft>
                <a:spcPts val="1600"/>
              </a:spcAft>
              <a:buClr>
                <a:schemeClr val="dk1"/>
              </a:buClr>
              <a:buSzPts val="1200"/>
              <a:buFont typeface="Arial"/>
              <a:buChar char="■"/>
              <a:defRPr sz="2000" b="0" i="0" u="none" strike="noStrike" cap="none">
                <a:solidFill>
                  <a:schemeClr val="dk1"/>
                </a:solidFill>
                <a:latin typeface="Arial"/>
                <a:ea typeface="Arial"/>
                <a:cs typeface="Arial"/>
                <a:sym typeface="Arial"/>
              </a:defRPr>
            </a:lvl9pPr>
          </a:lstStyle>
          <a:p>
            <a:pPr marL="152400" indent="0">
              <a:buNone/>
            </a:pPr>
            <a:r>
              <a:rPr lang="en-GB" dirty="0"/>
              <a:t>An employer can make it clear in communications to candidates, that they will adjust the interview process to the needs of any candidate, such as the time of day that it takes place, the method through which it is conducted, and to account for any disabilities they might have.</a:t>
            </a:r>
            <a:br>
              <a:rPr lang="en-GB" dirty="0"/>
            </a:br>
            <a:br>
              <a:rPr lang="en-GB" dirty="0"/>
            </a:br>
            <a:r>
              <a:rPr lang="en-GB" dirty="0"/>
              <a:t>Why is this an inclusive approach?</a:t>
            </a:r>
            <a:endParaRPr lang="en-GB" sz="2400" dirty="0"/>
          </a:p>
          <a:p>
            <a:pPr marL="152400" indent="0">
              <a:buNone/>
            </a:pPr>
            <a:endParaRPr lang="en-GB" dirty="0"/>
          </a:p>
        </p:txBody>
      </p:sp>
      <p:sp>
        <p:nvSpPr>
          <p:cNvPr id="8" name="Rectangle 7">
            <a:extLst>
              <a:ext uri="{FF2B5EF4-FFF2-40B4-BE49-F238E27FC236}">
                <a16:creationId xmlns:a16="http://schemas.microsoft.com/office/drawing/2014/main" id="{8672B9E9-61D5-49EE-90E3-0297B5F7FA46}"/>
              </a:ext>
            </a:extLst>
          </p:cNvPr>
          <p:cNvSpPr/>
          <p:nvPr/>
        </p:nvSpPr>
        <p:spPr>
          <a:xfrm>
            <a:off x="1742224" y="4570956"/>
            <a:ext cx="8676854" cy="1637191"/>
          </a:xfrm>
          <a:prstGeom prst="rect">
            <a:avLst/>
          </a:prstGeom>
          <a:solidFill>
            <a:schemeClr val="accent3"/>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If all candidates have equitable access, they can be compared fairly on the attributes that are important to the role. A disability can prevent a candidate with the right attributes from being recruited into the business, where access to the interview is not adjusted according to their needs. Adjustments make the interview process more equitable for all candidates. </a:t>
            </a:r>
          </a:p>
        </p:txBody>
      </p:sp>
    </p:spTree>
    <p:extLst>
      <p:ext uri="{BB962C8B-B14F-4D97-AF65-F5344CB8AC3E}">
        <p14:creationId xmlns:p14="http://schemas.microsoft.com/office/powerpoint/2010/main" val="19018069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6E1668-F54B-46A7-88A7-F60ED100B912}"/>
              </a:ext>
            </a:extLst>
          </p:cNvPr>
          <p:cNvSpPr>
            <a:spLocks noGrp="1"/>
          </p:cNvSpPr>
          <p:nvPr>
            <p:ph type="title"/>
          </p:nvPr>
        </p:nvSpPr>
        <p:spPr/>
        <p:txBody>
          <a:bodyPr/>
          <a:lstStyle/>
          <a:p>
            <a:r>
              <a:rPr lang="en-US" dirty="0"/>
              <a:t>Examples of inclusive approaches</a:t>
            </a:r>
            <a:endParaRPr lang="en-GB" dirty="0"/>
          </a:p>
        </p:txBody>
      </p:sp>
      <p:sp>
        <p:nvSpPr>
          <p:cNvPr id="3" name="Text Placeholder 2">
            <a:extLst>
              <a:ext uri="{FF2B5EF4-FFF2-40B4-BE49-F238E27FC236}">
                <a16:creationId xmlns:a16="http://schemas.microsoft.com/office/drawing/2014/main" id="{BD8ED6C8-38C4-49A5-BE02-88728205AC6D}"/>
              </a:ext>
            </a:extLst>
          </p:cNvPr>
          <p:cNvSpPr>
            <a:spLocks noGrp="1"/>
          </p:cNvSpPr>
          <p:nvPr>
            <p:ph sz="quarter" idx="16"/>
          </p:nvPr>
        </p:nvSpPr>
        <p:spPr>
          <a:xfrm>
            <a:off x="1183730" y="1567986"/>
            <a:ext cx="9972675" cy="4475162"/>
          </a:xfrm>
        </p:spPr>
        <p:txBody>
          <a:bodyPr/>
          <a:lstStyle/>
          <a:p>
            <a:pPr marL="152400" indent="0" algn="ctr">
              <a:buNone/>
            </a:pPr>
            <a:r>
              <a:rPr lang="en-GB" sz="2800" dirty="0"/>
              <a:t>Ensure the language used in a job advert and throughout the interview process is representative</a:t>
            </a:r>
          </a:p>
        </p:txBody>
      </p:sp>
      <p:sp>
        <p:nvSpPr>
          <p:cNvPr id="7" name="Text Placeholder 2">
            <a:extLst>
              <a:ext uri="{FF2B5EF4-FFF2-40B4-BE49-F238E27FC236}">
                <a16:creationId xmlns:a16="http://schemas.microsoft.com/office/drawing/2014/main" id="{8386D1F7-667E-412A-8A0C-7BBD15428F9B}"/>
              </a:ext>
            </a:extLst>
          </p:cNvPr>
          <p:cNvSpPr txBox="1">
            <a:spLocks/>
          </p:cNvSpPr>
          <p:nvPr/>
        </p:nvSpPr>
        <p:spPr>
          <a:xfrm>
            <a:off x="1742225" y="2440464"/>
            <a:ext cx="8676854" cy="136510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38150" marR="0" lvl="0" indent="-285750" algn="l" rtl="0">
              <a:lnSpc>
                <a:spcPct val="100000"/>
              </a:lnSpc>
              <a:spcBef>
                <a:spcPts val="0"/>
              </a:spcBef>
              <a:spcAft>
                <a:spcPts val="0"/>
              </a:spcAft>
              <a:buClr>
                <a:schemeClr val="tx1"/>
              </a:buClr>
              <a:buSzPct val="125000"/>
              <a:buFont typeface="Arial" panose="020B0604020202020204" pitchFamily="34" charset="0"/>
              <a:buChar char="•"/>
              <a:defRPr sz="2000" b="0" i="0" u="none" strike="noStrike" cap="none">
                <a:solidFill>
                  <a:schemeClr val="tx1"/>
                </a:solidFill>
                <a:latin typeface="Arial" panose="020B0604020202020204" pitchFamily="34" charset="0"/>
                <a:ea typeface="Open Sans" panose="020B0606030504020204" pitchFamily="34" charset="0"/>
                <a:cs typeface="Arial" panose="020B0604020202020204" pitchFamily="34" charset="0"/>
                <a:sym typeface="Arial"/>
              </a:defRPr>
            </a:lvl1pPr>
            <a:lvl2pPr marL="914400" marR="0" lvl="1" indent="-304800" algn="l" rtl="0">
              <a:lnSpc>
                <a:spcPct val="100000"/>
              </a:lnSpc>
              <a:spcBef>
                <a:spcPts val="1600"/>
              </a:spcBef>
              <a:spcAft>
                <a:spcPts val="0"/>
              </a:spcAft>
              <a:buClr>
                <a:schemeClr val="accent1"/>
              </a:buClr>
              <a:buSzPts val="1200"/>
              <a:buFont typeface="Arial"/>
              <a:buChar char="○"/>
              <a:defRPr sz="2400" b="0" i="0" u="none" strike="noStrike" cap="none">
                <a:solidFill>
                  <a:schemeClr val="dk1"/>
                </a:solidFill>
                <a:latin typeface="Arial"/>
                <a:ea typeface="Arial"/>
                <a:cs typeface="Arial"/>
                <a:sym typeface="Arial"/>
              </a:defRPr>
            </a:lvl2pPr>
            <a:lvl3pPr marL="1371600" marR="0" lvl="2"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3pPr>
            <a:lvl4pPr marL="1828800" marR="0" lvl="3"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4pPr>
            <a:lvl5pPr marL="2286000" marR="0" lvl="4"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5pPr>
            <a:lvl6pPr marL="2743200" marR="0" lvl="5"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6pPr>
            <a:lvl7pPr marL="3200400" marR="0" lvl="6"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7pPr>
            <a:lvl8pPr marL="3657600" marR="0" lvl="7"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8pPr>
            <a:lvl9pPr marL="4114800" marR="0" lvl="8" indent="-304800" algn="l" rtl="0">
              <a:lnSpc>
                <a:spcPct val="100000"/>
              </a:lnSpc>
              <a:spcBef>
                <a:spcPts val="1600"/>
              </a:spcBef>
              <a:spcAft>
                <a:spcPts val="1600"/>
              </a:spcAft>
              <a:buClr>
                <a:schemeClr val="dk1"/>
              </a:buClr>
              <a:buSzPts val="1200"/>
              <a:buFont typeface="Arial"/>
              <a:buChar char="■"/>
              <a:defRPr sz="2000" b="0" i="0" u="none" strike="noStrike" cap="none">
                <a:solidFill>
                  <a:schemeClr val="dk1"/>
                </a:solidFill>
                <a:latin typeface="Arial"/>
                <a:ea typeface="Arial"/>
                <a:cs typeface="Arial"/>
                <a:sym typeface="Arial"/>
              </a:defRPr>
            </a:lvl9pPr>
          </a:lstStyle>
          <a:p>
            <a:pPr marL="152400" indent="0">
              <a:buNone/>
            </a:pPr>
            <a:r>
              <a:rPr lang="en-GB" dirty="0"/>
              <a:t>When writing a job description or questions for an interview, the language used can signal both consciously and unconsciously, that the job would be suitable to a diverse range of people from different backgrounds, and with different protected characteristics. </a:t>
            </a:r>
            <a:br>
              <a:rPr lang="en-GB" dirty="0"/>
            </a:br>
            <a:br>
              <a:rPr lang="en-GB" dirty="0"/>
            </a:br>
            <a:r>
              <a:rPr lang="en-GB" dirty="0"/>
              <a:t>Why is this an inclusive approach?</a:t>
            </a:r>
            <a:endParaRPr lang="en-GB" sz="2400" dirty="0"/>
          </a:p>
          <a:p>
            <a:pPr marL="152400" indent="0">
              <a:buNone/>
            </a:pPr>
            <a:endParaRPr lang="en-GB" dirty="0"/>
          </a:p>
        </p:txBody>
      </p:sp>
      <p:sp>
        <p:nvSpPr>
          <p:cNvPr id="8" name="Rectangle 7">
            <a:extLst>
              <a:ext uri="{FF2B5EF4-FFF2-40B4-BE49-F238E27FC236}">
                <a16:creationId xmlns:a16="http://schemas.microsoft.com/office/drawing/2014/main" id="{8672B9E9-61D5-49EE-90E3-0297B5F7FA46}"/>
              </a:ext>
            </a:extLst>
          </p:cNvPr>
          <p:cNvSpPr/>
          <p:nvPr/>
        </p:nvSpPr>
        <p:spPr>
          <a:xfrm>
            <a:off x="1757573" y="4555343"/>
            <a:ext cx="8676854" cy="1831695"/>
          </a:xfrm>
          <a:prstGeom prst="rect">
            <a:avLst/>
          </a:prstGeom>
          <a:solidFill>
            <a:schemeClr val="accent3"/>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Language is very important. Considerations include; avoiding gendered-coded words that favour a certain gender; using inclusive terms (such as “flexible work”); only including and assessing essential requirements of the role; not requiring “native” speakers only; avoiding elite or overly complex language; avoiding reference to specific institutions or courses that are not diverse or connect to socio-economic status.</a:t>
            </a:r>
          </a:p>
        </p:txBody>
      </p:sp>
    </p:spTree>
    <p:extLst>
      <p:ext uri="{BB962C8B-B14F-4D97-AF65-F5344CB8AC3E}">
        <p14:creationId xmlns:p14="http://schemas.microsoft.com/office/powerpoint/2010/main" val="7309595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6E1668-F54B-46A7-88A7-F60ED100B912}"/>
              </a:ext>
            </a:extLst>
          </p:cNvPr>
          <p:cNvSpPr>
            <a:spLocks noGrp="1"/>
          </p:cNvSpPr>
          <p:nvPr>
            <p:ph type="title"/>
          </p:nvPr>
        </p:nvSpPr>
        <p:spPr/>
        <p:txBody>
          <a:bodyPr/>
          <a:lstStyle/>
          <a:p>
            <a:r>
              <a:rPr lang="en-US" dirty="0"/>
              <a:t>Examples of inclusive approaches</a:t>
            </a:r>
            <a:endParaRPr lang="en-GB" dirty="0"/>
          </a:p>
        </p:txBody>
      </p:sp>
      <p:sp>
        <p:nvSpPr>
          <p:cNvPr id="3" name="Text Placeholder 2">
            <a:extLst>
              <a:ext uri="{FF2B5EF4-FFF2-40B4-BE49-F238E27FC236}">
                <a16:creationId xmlns:a16="http://schemas.microsoft.com/office/drawing/2014/main" id="{BD8ED6C8-38C4-49A5-BE02-88728205AC6D}"/>
              </a:ext>
            </a:extLst>
          </p:cNvPr>
          <p:cNvSpPr>
            <a:spLocks noGrp="1"/>
          </p:cNvSpPr>
          <p:nvPr>
            <p:ph sz="quarter" idx="16"/>
          </p:nvPr>
        </p:nvSpPr>
        <p:spPr>
          <a:xfrm>
            <a:off x="1183730" y="1666938"/>
            <a:ext cx="9972675" cy="4475162"/>
          </a:xfrm>
        </p:spPr>
        <p:txBody>
          <a:bodyPr/>
          <a:lstStyle/>
          <a:p>
            <a:pPr marL="152400" indent="0" algn="ctr">
              <a:buNone/>
            </a:pPr>
            <a:r>
              <a:rPr lang="en-GB" sz="2800" dirty="0"/>
              <a:t>Ensure the imagery associated with a business is representative</a:t>
            </a:r>
          </a:p>
        </p:txBody>
      </p:sp>
      <p:sp>
        <p:nvSpPr>
          <p:cNvPr id="7" name="Text Placeholder 2">
            <a:extLst>
              <a:ext uri="{FF2B5EF4-FFF2-40B4-BE49-F238E27FC236}">
                <a16:creationId xmlns:a16="http://schemas.microsoft.com/office/drawing/2014/main" id="{8386D1F7-667E-412A-8A0C-7BBD15428F9B}"/>
              </a:ext>
            </a:extLst>
          </p:cNvPr>
          <p:cNvSpPr txBox="1">
            <a:spLocks/>
          </p:cNvSpPr>
          <p:nvPr/>
        </p:nvSpPr>
        <p:spPr>
          <a:xfrm>
            <a:off x="1742225" y="2511714"/>
            <a:ext cx="8676854" cy="136510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38150" marR="0" lvl="0" indent="-285750" algn="l" rtl="0">
              <a:lnSpc>
                <a:spcPct val="100000"/>
              </a:lnSpc>
              <a:spcBef>
                <a:spcPts val="0"/>
              </a:spcBef>
              <a:spcAft>
                <a:spcPts val="0"/>
              </a:spcAft>
              <a:buClr>
                <a:schemeClr val="tx1"/>
              </a:buClr>
              <a:buSzPct val="125000"/>
              <a:buFont typeface="Arial" panose="020B0604020202020204" pitchFamily="34" charset="0"/>
              <a:buChar char="•"/>
              <a:defRPr sz="2000" b="0" i="0" u="none" strike="noStrike" cap="none">
                <a:solidFill>
                  <a:schemeClr val="tx1"/>
                </a:solidFill>
                <a:latin typeface="Arial" panose="020B0604020202020204" pitchFamily="34" charset="0"/>
                <a:ea typeface="Open Sans" panose="020B0606030504020204" pitchFamily="34" charset="0"/>
                <a:cs typeface="Arial" panose="020B0604020202020204" pitchFamily="34" charset="0"/>
                <a:sym typeface="Arial"/>
              </a:defRPr>
            </a:lvl1pPr>
            <a:lvl2pPr marL="914400" marR="0" lvl="1" indent="-304800" algn="l" rtl="0">
              <a:lnSpc>
                <a:spcPct val="100000"/>
              </a:lnSpc>
              <a:spcBef>
                <a:spcPts val="1600"/>
              </a:spcBef>
              <a:spcAft>
                <a:spcPts val="0"/>
              </a:spcAft>
              <a:buClr>
                <a:schemeClr val="accent1"/>
              </a:buClr>
              <a:buSzPts val="1200"/>
              <a:buFont typeface="Arial"/>
              <a:buChar char="○"/>
              <a:defRPr sz="2400" b="0" i="0" u="none" strike="noStrike" cap="none">
                <a:solidFill>
                  <a:schemeClr val="dk1"/>
                </a:solidFill>
                <a:latin typeface="Arial"/>
                <a:ea typeface="Arial"/>
                <a:cs typeface="Arial"/>
                <a:sym typeface="Arial"/>
              </a:defRPr>
            </a:lvl2pPr>
            <a:lvl3pPr marL="1371600" marR="0" lvl="2"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3pPr>
            <a:lvl4pPr marL="1828800" marR="0" lvl="3"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4pPr>
            <a:lvl5pPr marL="2286000" marR="0" lvl="4"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5pPr>
            <a:lvl6pPr marL="2743200" marR="0" lvl="5"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6pPr>
            <a:lvl7pPr marL="3200400" marR="0" lvl="6"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7pPr>
            <a:lvl8pPr marL="3657600" marR="0" lvl="7"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8pPr>
            <a:lvl9pPr marL="4114800" marR="0" lvl="8" indent="-304800" algn="l" rtl="0">
              <a:lnSpc>
                <a:spcPct val="100000"/>
              </a:lnSpc>
              <a:spcBef>
                <a:spcPts val="1600"/>
              </a:spcBef>
              <a:spcAft>
                <a:spcPts val="1600"/>
              </a:spcAft>
              <a:buClr>
                <a:schemeClr val="dk1"/>
              </a:buClr>
              <a:buSzPts val="1200"/>
              <a:buFont typeface="Arial"/>
              <a:buChar char="■"/>
              <a:defRPr sz="2000" b="0" i="0" u="none" strike="noStrike" cap="none">
                <a:solidFill>
                  <a:schemeClr val="dk1"/>
                </a:solidFill>
                <a:latin typeface="Arial"/>
                <a:ea typeface="Arial"/>
                <a:cs typeface="Arial"/>
                <a:sym typeface="Arial"/>
              </a:defRPr>
            </a:lvl9pPr>
          </a:lstStyle>
          <a:p>
            <a:pPr marL="152400" indent="0">
              <a:buNone/>
            </a:pPr>
            <a:r>
              <a:rPr lang="en-GB" dirty="0"/>
              <a:t>Public image of a business and its employees should be as diverse and representative as possible. This can include the businesses website, marketing materials, advertising, face to face and in person events, and any news coverage of the businesses activities. </a:t>
            </a:r>
            <a:br>
              <a:rPr lang="en-GB" dirty="0"/>
            </a:br>
            <a:br>
              <a:rPr lang="en-GB" dirty="0"/>
            </a:br>
            <a:r>
              <a:rPr lang="en-GB" dirty="0"/>
              <a:t>Why is this an inclusive approach?</a:t>
            </a:r>
            <a:endParaRPr lang="en-GB" sz="2400" dirty="0"/>
          </a:p>
          <a:p>
            <a:pPr marL="152400" indent="0">
              <a:buNone/>
            </a:pPr>
            <a:endParaRPr lang="en-GB" dirty="0"/>
          </a:p>
        </p:txBody>
      </p:sp>
      <p:sp>
        <p:nvSpPr>
          <p:cNvPr id="8" name="Rectangle 7">
            <a:extLst>
              <a:ext uri="{FF2B5EF4-FFF2-40B4-BE49-F238E27FC236}">
                <a16:creationId xmlns:a16="http://schemas.microsoft.com/office/drawing/2014/main" id="{8672B9E9-61D5-49EE-90E3-0297B5F7FA46}"/>
              </a:ext>
            </a:extLst>
          </p:cNvPr>
          <p:cNvSpPr/>
          <p:nvPr/>
        </p:nvSpPr>
        <p:spPr>
          <a:xfrm>
            <a:off x="1742225" y="4555343"/>
            <a:ext cx="8676854" cy="1615044"/>
          </a:xfrm>
          <a:prstGeom prst="rect">
            <a:avLst/>
          </a:prstGeom>
          <a:solidFill>
            <a:schemeClr val="accent3"/>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The people who represent a business publicly are very important at creating a perception of diversity, inclusivity and accessibility to those who apply for a role there. This can include those who conduct interviews with potential candidates. Watch this video from Google as an example of diverse representation </a:t>
            </a:r>
            <a:r>
              <a:rPr lang="en-GB" sz="2000" b="1" dirty="0">
                <a:solidFill>
                  <a:srgbClr val="003057"/>
                </a:solidFill>
                <a:hlinkClick r:id="rId3">
                  <a:extLst>
                    <a:ext uri="{A12FA001-AC4F-418D-AE19-62706E023703}">
                      <ahyp:hlinkClr xmlns:ahyp="http://schemas.microsoft.com/office/drawing/2018/hyperlinkcolor" val="tx"/>
                    </a:ext>
                  </a:extLst>
                </a:hlinkClick>
              </a:rPr>
              <a:t>here</a:t>
            </a:r>
            <a:endParaRPr lang="en-GB" sz="2000" b="1" dirty="0">
              <a:solidFill>
                <a:srgbClr val="003057"/>
              </a:solidFill>
            </a:endParaRPr>
          </a:p>
        </p:txBody>
      </p:sp>
    </p:spTree>
    <p:extLst>
      <p:ext uri="{BB962C8B-B14F-4D97-AF65-F5344CB8AC3E}">
        <p14:creationId xmlns:p14="http://schemas.microsoft.com/office/powerpoint/2010/main" val="27615344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6E1668-F54B-46A7-88A7-F60ED100B912}"/>
              </a:ext>
            </a:extLst>
          </p:cNvPr>
          <p:cNvSpPr>
            <a:spLocks noGrp="1"/>
          </p:cNvSpPr>
          <p:nvPr>
            <p:ph type="title"/>
          </p:nvPr>
        </p:nvSpPr>
        <p:spPr/>
        <p:txBody>
          <a:bodyPr/>
          <a:lstStyle/>
          <a:p>
            <a:r>
              <a:rPr lang="en-US" dirty="0"/>
              <a:t>Examples of inclusive approaches</a:t>
            </a:r>
            <a:endParaRPr lang="en-GB" dirty="0"/>
          </a:p>
        </p:txBody>
      </p:sp>
      <p:sp>
        <p:nvSpPr>
          <p:cNvPr id="3" name="Text Placeholder 2">
            <a:extLst>
              <a:ext uri="{FF2B5EF4-FFF2-40B4-BE49-F238E27FC236}">
                <a16:creationId xmlns:a16="http://schemas.microsoft.com/office/drawing/2014/main" id="{BD8ED6C8-38C4-49A5-BE02-88728205AC6D}"/>
              </a:ext>
            </a:extLst>
          </p:cNvPr>
          <p:cNvSpPr>
            <a:spLocks noGrp="1"/>
          </p:cNvSpPr>
          <p:nvPr>
            <p:ph sz="quarter" idx="16"/>
          </p:nvPr>
        </p:nvSpPr>
        <p:spPr>
          <a:xfrm>
            <a:off x="1177926" y="1690688"/>
            <a:ext cx="9972675" cy="4475162"/>
          </a:xfrm>
        </p:spPr>
        <p:txBody>
          <a:bodyPr/>
          <a:lstStyle/>
          <a:p>
            <a:pPr marL="152400" indent="0" algn="ctr">
              <a:buNone/>
            </a:pPr>
            <a:r>
              <a:rPr lang="en-GB" sz="2800" dirty="0"/>
              <a:t>Make the salary for a position visible in the job description &amp; allow honest discussion of the salary</a:t>
            </a:r>
          </a:p>
        </p:txBody>
      </p:sp>
      <p:sp>
        <p:nvSpPr>
          <p:cNvPr id="7" name="Text Placeholder 2">
            <a:extLst>
              <a:ext uri="{FF2B5EF4-FFF2-40B4-BE49-F238E27FC236}">
                <a16:creationId xmlns:a16="http://schemas.microsoft.com/office/drawing/2014/main" id="{8386D1F7-667E-412A-8A0C-7BBD15428F9B}"/>
              </a:ext>
            </a:extLst>
          </p:cNvPr>
          <p:cNvSpPr txBox="1">
            <a:spLocks/>
          </p:cNvSpPr>
          <p:nvPr/>
        </p:nvSpPr>
        <p:spPr>
          <a:xfrm>
            <a:off x="1757573" y="2563165"/>
            <a:ext cx="8676854" cy="136510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38150" marR="0" lvl="0" indent="-285750" algn="l" rtl="0">
              <a:lnSpc>
                <a:spcPct val="100000"/>
              </a:lnSpc>
              <a:spcBef>
                <a:spcPts val="0"/>
              </a:spcBef>
              <a:spcAft>
                <a:spcPts val="0"/>
              </a:spcAft>
              <a:buClr>
                <a:schemeClr val="tx1"/>
              </a:buClr>
              <a:buSzPct val="125000"/>
              <a:buFont typeface="Arial" panose="020B0604020202020204" pitchFamily="34" charset="0"/>
              <a:buChar char="•"/>
              <a:defRPr sz="2000" b="0" i="0" u="none" strike="noStrike" cap="none">
                <a:solidFill>
                  <a:schemeClr val="tx1"/>
                </a:solidFill>
                <a:latin typeface="Arial" panose="020B0604020202020204" pitchFamily="34" charset="0"/>
                <a:ea typeface="Open Sans" panose="020B0606030504020204" pitchFamily="34" charset="0"/>
                <a:cs typeface="Arial" panose="020B0604020202020204" pitchFamily="34" charset="0"/>
                <a:sym typeface="Arial"/>
              </a:defRPr>
            </a:lvl1pPr>
            <a:lvl2pPr marL="914400" marR="0" lvl="1" indent="-304800" algn="l" rtl="0">
              <a:lnSpc>
                <a:spcPct val="100000"/>
              </a:lnSpc>
              <a:spcBef>
                <a:spcPts val="1600"/>
              </a:spcBef>
              <a:spcAft>
                <a:spcPts val="0"/>
              </a:spcAft>
              <a:buClr>
                <a:schemeClr val="accent1"/>
              </a:buClr>
              <a:buSzPts val="1200"/>
              <a:buFont typeface="Arial"/>
              <a:buChar char="○"/>
              <a:defRPr sz="2400" b="0" i="0" u="none" strike="noStrike" cap="none">
                <a:solidFill>
                  <a:schemeClr val="dk1"/>
                </a:solidFill>
                <a:latin typeface="Arial"/>
                <a:ea typeface="Arial"/>
                <a:cs typeface="Arial"/>
                <a:sym typeface="Arial"/>
              </a:defRPr>
            </a:lvl2pPr>
            <a:lvl3pPr marL="1371600" marR="0" lvl="2"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3pPr>
            <a:lvl4pPr marL="1828800" marR="0" lvl="3"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4pPr>
            <a:lvl5pPr marL="2286000" marR="0" lvl="4"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5pPr>
            <a:lvl6pPr marL="2743200" marR="0" lvl="5"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6pPr>
            <a:lvl7pPr marL="3200400" marR="0" lvl="6"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7pPr>
            <a:lvl8pPr marL="3657600" marR="0" lvl="7"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8pPr>
            <a:lvl9pPr marL="4114800" marR="0" lvl="8" indent="-304800" algn="l" rtl="0">
              <a:lnSpc>
                <a:spcPct val="100000"/>
              </a:lnSpc>
              <a:spcBef>
                <a:spcPts val="1600"/>
              </a:spcBef>
              <a:spcAft>
                <a:spcPts val="1600"/>
              </a:spcAft>
              <a:buClr>
                <a:schemeClr val="dk1"/>
              </a:buClr>
              <a:buSzPts val="1200"/>
              <a:buFont typeface="Arial"/>
              <a:buChar char="■"/>
              <a:defRPr sz="2000" b="0" i="0" u="none" strike="noStrike" cap="none">
                <a:solidFill>
                  <a:schemeClr val="dk1"/>
                </a:solidFill>
                <a:latin typeface="Arial"/>
                <a:ea typeface="Arial"/>
                <a:cs typeface="Arial"/>
                <a:sym typeface="Arial"/>
              </a:defRPr>
            </a:lvl9pPr>
          </a:lstStyle>
          <a:p>
            <a:pPr marL="152400" indent="0">
              <a:buNone/>
            </a:pPr>
            <a:r>
              <a:rPr lang="en-GB" dirty="0"/>
              <a:t>A significant indicator as to whether a role will be right for a candidate is the salary that is associated with the role. </a:t>
            </a:r>
            <a:br>
              <a:rPr lang="en-GB" dirty="0"/>
            </a:br>
            <a:br>
              <a:rPr lang="en-GB" dirty="0"/>
            </a:br>
            <a:r>
              <a:rPr lang="en-GB" dirty="0"/>
              <a:t>Why is this an inclusive approach?</a:t>
            </a:r>
            <a:endParaRPr lang="en-GB" sz="2400" dirty="0"/>
          </a:p>
          <a:p>
            <a:pPr marL="152400" indent="0">
              <a:buNone/>
            </a:pPr>
            <a:endParaRPr lang="en-GB" dirty="0"/>
          </a:p>
        </p:txBody>
      </p:sp>
      <p:sp>
        <p:nvSpPr>
          <p:cNvPr id="8" name="Rectangle 7">
            <a:extLst>
              <a:ext uri="{FF2B5EF4-FFF2-40B4-BE49-F238E27FC236}">
                <a16:creationId xmlns:a16="http://schemas.microsoft.com/office/drawing/2014/main" id="{8672B9E9-61D5-49EE-90E3-0297B5F7FA46}"/>
              </a:ext>
            </a:extLst>
          </p:cNvPr>
          <p:cNvSpPr/>
          <p:nvPr/>
        </p:nvSpPr>
        <p:spPr>
          <a:xfrm>
            <a:off x="1757573" y="4168928"/>
            <a:ext cx="8676854" cy="2117572"/>
          </a:xfrm>
          <a:prstGeom prst="rect">
            <a:avLst/>
          </a:prstGeom>
          <a:solidFill>
            <a:schemeClr val="accent3"/>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The salary or salary range for a position gives a clear indication of the value of the role to the business, and helps to give clear indication of the following: the culture of the business; the value of employees to the business; a visibility of salary structure within the business, and avoids salary coming down to the negotiating ability of the candidate. Ensuring honest and transparent salary discussion makes a position more inclusive.</a:t>
            </a:r>
          </a:p>
        </p:txBody>
      </p:sp>
    </p:spTree>
    <p:extLst>
      <p:ext uri="{BB962C8B-B14F-4D97-AF65-F5344CB8AC3E}">
        <p14:creationId xmlns:p14="http://schemas.microsoft.com/office/powerpoint/2010/main" val="24971975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6E1668-F54B-46A7-88A7-F60ED100B912}"/>
              </a:ext>
            </a:extLst>
          </p:cNvPr>
          <p:cNvSpPr>
            <a:spLocks noGrp="1"/>
          </p:cNvSpPr>
          <p:nvPr>
            <p:ph type="title"/>
          </p:nvPr>
        </p:nvSpPr>
        <p:spPr/>
        <p:txBody>
          <a:bodyPr/>
          <a:lstStyle/>
          <a:p>
            <a:r>
              <a:rPr lang="en-US" dirty="0"/>
              <a:t>Now over to you – representative recruitment</a:t>
            </a:r>
            <a:endParaRPr lang="en-GB" dirty="0"/>
          </a:p>
        </p:txBody>
      </p:sp>
      <p:sp>
        <p:nvSpPr>
          <p:cNvPr id="3" name="Text Placeholder 2">
            <a:extLst>
              <a:ext uri="{FF2B5EF4-FFF2-40B4-BE49-F238E27FC236}">
                <a16:creationId xmlns:a16="http://schemas.microsoft.com/office/drawing/2014/main" id="{BD8ED6C8-38C4-49A5-BE02-88728205AC6D}"/>
              </a:ext>
            </a:extLst>
          </p:cNvPr>
          <p:cNvSpPr>
            <a:spLocks noGrp="1"/>
          </p:cNvSpPr>
          <p:nvPr>
            <p:ph sz="quarter" idx="16"/>
          </p:nvPr>
        </p:nvSpPr>
        <p:spPr/>
        <p:txBody>
          <a:bodyPr/>
          <a:lstStyle/>
          <a:p>
            <a:pPr marL="152400" indent="0">
              <a:buNone/>
            </a:pPr>
            <a:r>
              <a:rPr lang="en-GB" sz="2000" dirty="0"/>
              <a:t>You are going to form a team of three people who have been tasked with recruiting for a position within your business, a new restaurant. You will need to choose one of three roles. </a:t>
            </a:r>
          </a:p>
        </p:txBody>
      </p:sp>
      <p:pic>
        <p:nvPicPr>
          <p:cNvPr id="12290" name="Picture 2" descr="Restaurant, People, Men, Women, Eating, Food, Hamburger">
            <a:extLst>
              <a:ext uri="{FF2B5EF4-FFF2-40B4-BE49-F238E27FC236}">
                <a16:creationId xmlns:a16="http://schemas.microsoft.com/office/drawing/2014/main" id="{1BFC6833-4627-489C-86CA-CAE2046169C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57258" y="2891175"/>
            <a:ext cx="4144488" cy="3108366"/>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33DA2F7B-D1A5-4D6B-A3D8-B7319D99DF34}"/>
              </a:ext>
            </a:extLst>
          </p:cNvPr>
          <p:cNvSpPr txBox="1"/>
          <p:nvPr/>
        </p:nvSpPr>
        <p:spPr>
          <a:xfrm>
            <a:off x="1407304" y="2891175"/>
            <a:ext cx="4572000" cy="3477875"/>
          </a:xfrm>
          <a:prstGeom prst="rect">
            <a:avLst/>
          </a:prstGeom>
          <a:noFill/>
        </p:spPr>
        <p:txBody>
          <a:bodyPr wrap="square">
            <a:spAutoFit/>
          </a:bodyPr>
          <a:lstStyle/>
          <a:p>
            <a:r>
              <a:rPr lang="en-GB" sz="2000" dirty="0"/>
              <a:t>Your role choices are:</a:t>
            </a:r>
            <a:br>
              <a:rPr lang="en-GB" sz="2000" dirty="0"/>
            </a:br>
            <a:br>
              <a:rPr lang="en-GB" sz="2000" dirty="0"/>
            </a:br>
            <a:r>
              <a:rPr lang="en-GB" sz="2000" b="1" dirty="0"/>
              <a:t>Hiring manager </a:t>
            </a:r>
            <a:r>
              <a:rPr lang="en-GB" sz="2000" dirty="0"/>
              <a:t>(the new employee will report to you)</a:t>
            </a:r>
            <a:br>
              <a:rPr lang="en-GB" sz="2000" dirty="0"/>
            </a:br>
            <a:r>
              <a:rPr lang="en-GB" sz="2000" b="1" dirty="0"/>
              <a:t>HR person </a:t>
            </a:r>
            <a:r>
              <a:rPr lang="en-GB" sz="2000" dirty="0"/>
              <a:t>(the employee who will coordinate the interview process)</a:t>
            </a:r>
            <a:br>
              <a:rPr lang="en-GB" sz="2000" dirty="0"/>
            </a:br>
            <a:r>
              <a:rPr lang="en-GB" sz="2000" b="1" dirty="0"/>
              <a:t>Senior employee </a:t>
            </a:r>
            <a:r>
              <a:rPr lang="en-GB" sz="2000" dirty="0"/>
              <a:t>(a person with sufficient experience to interview candidates)</a:t>
            </a:r>
            <a:br>
              <a:rPr lang="en-GB" sz="2000" dirty="0"/>
            </a:br>
            <a:br>
              <a:rPr lang="en-GB" sz="2000" dirty="0"/>
            </a:br>
            <a:endParaRPr lang="en-GB" sz="2000" dirty="0"/>
          </a:p>
        </p:txBody>
      </p:sp>
    </p:spTree>
    <p:extLst>
      <p:ext uri="{BB962C8B-B14F-4D97-AF65-F5344CB8AC3E}">
        <p14:creationId xmlns:p14="http://schemas.microsoft.com/office/powerpoint/2010/main" val="298310209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6E1668-F54B-46A7-88A7-F60ED100B912}"/>
              </a:ext>
            </a:extLst>
          </p:cNvPr>
          <p:cNvSpPr>
            <a:spLocks noGrp="1"/>
          </p:cNvSpPr>
          <p:nvPr>
            <p:ph type="title"/>
          </p:nvPr>
        </p:nvSpPr>
        <p:spPr/>
        <p:txBody>
          <a:bodyPr/>
          <a:lstStyle/>
          <a:p>
            <a:r>
              <a:rPr lang="en-US" dirty="0"/>
              <a:t>Now over to you – representative recruitment</a:t>
            </a:r>
            <a:endParaRPr lang="en-GB" dirty="0"/>
          </a:p>
        </p:txBody>
      </p:sp>
      <p:sp>
        <p:nvSpPr>
          <p:cNvPr id="3" name="Text Placeholder 2">
            <a:extLst>
              <a:ext uri="{FF2B5EF4-FFF2-40B4-BE49-F238E27FC236}">
                <a16:creationId xmlns:a16="http://schemas.microsoft.com/office/drawing/2014/main" id="{BD8ED6C8-38C4-49A5-BE02-88728205AC6D}"/>
              </a:ext>
            </a:extLst>
          </p:cNvPr>
          <p:cNvSpPr>
            <a:spLocks noGrp="1"/>
          </p:cNvSpPr>
          <p:nvPr>
            <p:ph sz="quarter" idx="16"/>
          </p:nvPr>
        </p:nvSpPr>
        <p:spPr>
          <a:xfrm>
            <a:off x="1183729" y="1893888"/>
            <a:ext cx="6273975" cy="4475162"/>
          </a:xfrm>
        </p:spPr>
        <p:txBody>
          <a:bodyPr/>
          <a:lstStyle/>
          <a:p>
            <a:pPr marL="152400" indent="0">
              <a:buNone/>
            </a:pPr>
            <a:r>
              <a:rPr lang="en-GB" sz="2000" dirty="0"/>
              <a:t>Working collaboratively on one template, write down the stages of recruitment on the left, and on the right, state how you will make that stage inclusive and who is responsible. (Consider what you how each member of the team could contribute at each stage)</a:t>
            </a:r>
            <a:br>
              <a:rPr lang="en-GB" sz="2000" dirty="0"/>
            </a:br>
            <a:br>
              <a:rPr lang="en-GB" sz="2000" dirty="0"/>
            </a:br>
            <a:r>
              <a:rPr lang="en-GB" sz="2000" b="1" u="sng" dirty="0"/>
              <a:t>Example</a:t>
            </a:r>
            <a:br>
              <a:rPr lang="en-GB" sz="2000" dirty="0"/>
            </a:br>
            <a:r>
              <a:rPr lang="en-GB" sz="2000" b="1" dirty="0"/>
              <a:t>Stage: </a:t>
            </a:r>
            <a:r>
              <a:rPr lang="en-GB" sz="2000" dirty="0"/>
              <a:t>Preparing the job advert</a:t>
            </a:r>
            <a:br>
              <a:rPr lang="en-GB" sz="2000" dirty="0"/>
            </a:br>
            <a:br>
              <a:rPr lang="en-GB" sz="2000" dirty="0"/>
            </a:br>
            <a:r>
              <a:rPr lang="en-GB" sz="2000" b="1" dirty="0"/>
              <a:t>Inclusive approach:  </a:t>
            </a:r>
            <a:r>
              <a:rPr lang="en-GB" sz="2000" dirty="0"/>
              <a:t>Use inclusive language</a:t>
            </a:r>
            <a:br>
              <a:rPr lang="en-GB" sz="2000" dirty="0"/>
            </a:br>
            <a:br>
              <a:rPr lang="en-GB" sz="2000" dirty="0"/>
            </a:br>
            <a:r>
              <a:rPr lang="en-GB" sz="2000" b="1" dirty="0"/>
              <a:t>Person: </a:t>
            </a:r>
            <a:r>
              <a:rPr lang="en-GB" sz="2000" dirty="0"/>
              <a:t>Hiring manager</a:t>
            </a:r>
          </a:p>
        </p:txBody>
      </p:sp>
      <p:pic>
        <p:nvPicPr>
          <p:cNvPr id="5" name="Picture 4">
            <a:extLst>
              <a:ext uri="{FF2B5EF4-FFF2-40B4-BE49-F238E27FC236}">
                <a16:creationId xmlns:a16="http://schemas.microsoft.com/office/drawing/2014/main" id="{F5DCADC3-60D7-49F4-938F-CD797C3EC7B3}"/>
              </a:ext>
            </a:extLst>
          </p:cNvPr>
          <p:cNvPicPr>
            <a:picLocks noChangeAspect="1"/>
          </p:cNvPicPr>
          <p:nvPr/>
        </p:nvPicPr>
        <p:blipFill rotWithShape="1">
          <a:blip r:embed="rId3"/>
          <a:srcRect l="30519" r="30520"/>
          <a:stretch/>
        </p:blipFill>
        <p:spPr>
          <a:xfrm>
            <a:off x="7588003" y="1463603"/>
            <a:ext cx="3562598" cy="5143500"/>
          </a:xfrm>
          <a:prstGeom prst="rect">
            <a:avLst/>
          </a:prstGeom>
        </p:spPr>
      </p:pic>
    </p:spTree>
    <p:extLst>
      <p:ext uri="{BB962C8B-B14F-4D97-AF65-F5344CB8AC3E}">
        <p14:creationId xmlns:p14="http://schemas.microsoft.com/office/powerpoint/2010/main" val="321374930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3117477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6E1668-F54B-46A7-88A7-F60ED100B912}"/>
              </a:ext>
            </a:extLst>
          </p:cNvPr>
          <p:cNvSpPr>
            <a:spLocks noGrp="1"/>
          </p:cNvSpPr>
          <p:nvPr>
            <p:ph type="title"/>
          </p:nvPr>
        </p:nvSpPr>
        <p:spPr/>
        <p:txBody>
          <a:bodyPr/>
          <a:lstStyle/>
          <a:p>
            <a:r>
              <a:rPr lang="en-US" dirty="0"/>
              <a:t>What is recruitment?</a:t>
            </a:r>
            <a:endParaRPr lang="en-GB" dirty="0"/>
          </a:p>
        </p:txBody>
      </p:sp>
      <p:sp>
        <p:nvSpPr>
          <p:cNvPr id="3" name="Text Placeholder 2">
            <a:extLst>
              <a:ext uri="{FF2B5EF4-FFF2-40B4-BE49-F238E27FC236}">
                <a16:creationId xmlns:a16="http://schemas.microsoft.com/office/drawing/2014/main" id="{BD8ED6C8-38C4-49A5-BE02-88728205AC6D}"/>
              </a:ext>
            </a:extLst>
          </p:cNvPr>
          <p:cNvSpPr>
            <a:spLocks noGrp="1"/>
          </p:cNvSpPr>
          <p:nvPr>
            <p:ph sz="quarter" idx="16"/>
          </p:nvPr>
        </p:nvSpPr>
        <p:spPr>
          <a:xfrm>
            <a:off x="1183730" y="1700007"/>
            <a:ext cx="9972675" cy="4475162"/>
          </a:xfrm>
        </p:spPr>
        <p:txBody>
          <a:bodyPr/>
          <a:lstStyle/>
          <a:p>
            <a:pPr indent="0">
              <a:buNone/>
            </a:pPr>
            <a:r>
              <a:rPr lang="en-GB" sz="1800" dirty="0"/>
              <a:t>Recruitment is…</a:t>
            </a:r>
          </a:p>
          <a:p>
            <a:r>
              <a:rPr lang="en-GB" sz="1800" dirty="0"/>
              <a:t>A purposeful process carried out by a business where they promote a position or job, inviting applicants to take part in an interview process, with the eventual hire of a person onto the companies staff</a:t>
            </a:r>
          </a:p>
          <a:p>
            <a:endParaRPr lang="en-GB" sz="1800" dirty="0"/>
          </a:p>
          <a:p>
            <a:pPr indent="0">
              <a:buNone/>
            </a:pPr>
            <a:r>
              <a:rPr lang="en-GB" sz="1800" dirty="0"/>
              <a:t>Recruitment can be in response to…</a:t>
            </a:r>
          </a:p>
          <a:p>
            <a:r>
              <a:rPr lang="en-GB" sz="1800" dirty="0"/>
              <a:t>A new role created by the business</a:t>
            </a:r>
          </a:p>
          <a:p>
            <a:r>
              <a:rPr lang="en-GB" sz="1800" dirty="0"/>
              <a:t>The replacement of a person leaving or who has left the business</a:t>
            </a:r>
          </a:p>
          <a:p>
            <a:r>
              <a:rPr lang="en-GB" sz="1800" dirty="0"/>
              <a:t>The expansion of a team (increasing head count) through creating more of an existing role</a:t>
            </a:r>
            <a:br>
              <a:rPr lang="en-GB" sz="1800" dirty="0"/>
            </a:br>
            <a:endParaRPr lang="en-GB" sz="1800" dirty="0"/>
          </a:p>
          <a:p>
            <a:pPr indent="0">
              <a:buNone/>
            </a:pPr>
            <a:r>
              <a:rPr lang="en-GB" sz="1800" b="1" i="1" dirty="0"/>
              <a:t>How could these match up?</a:t>
            </a:r>
          </a:p>
          <a:p>
            <a:pPr marL="152400" indent="0">
              <a:buNone/>
            </a:pPr>
            <a:endParaRPr lang="en-GB" dirty="0"/>
          </a:p>
        </p:txBody>
      </p:sp>
      <p:sp>
        <p:nvSpPr>
          <p:cNvPr id="5" name="Rectangle 4">
            <a:extLst>
              <a:ext uri="{FF2B5EF4-FFF2-40B4-BE49-F238E27FC236}">
                <a16:creationId xmlns:a16="http://schemas.microsoft.com/office/drawing/2014/main" id="{263AC3CE-6C70-45D3-BA30-E275EE619563}"/>
              </a:ext>
            </a:extLst>
          </p:cNvPr>
          <p:cNvSpPr/>
          <p:nvPr/>
        </p:nvSpPr>
        <p:spPr>
          <a:xfrm>
            <a:off x="1791195" y="5405615"/>
            <a:ext cx="1983640" cy="327823"/>
          </a:xfrm>
          <a:prstGeom prst="rect">
            <a:avLst/>
          </a:prstGeom>
          <a:solidFill>
            <a:schemeClr val="accent3"/>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A CEO</a:t>
            </a:r>
          </a:p>
        </p:txBody>
      </p:sp>
      <p:sp>
        <p:nvSpPr>
          <p:cNvPr id="6" name="Rectangle 5">
            <a:extLst>
              <a:ext uri="{FF2B5EF4-FFF2-40B4-BE49-F238E27FC236}">
                <a16:creationId xmlns:a16="http://schemas.microsoft.com/office/drawing/2014/main" id="{EBFCE033-C793-4A22-8DCF-6AFB16324160}"/>
              </a:ext>
            </a:extLst>
          </p:cNvPr>
          <p:cNvSpPr/>
          <p:nvPr/>
        </p:nvSpPr>
        <p:spPr>
          <a:xfrm>
            <a:off x="1791195" y="5809377"/>
            <a:ext cx="1983640" cy="327823"/>
          </a:xfrm>
          <a:prstGeom prst="rect">
            <a:avLst/>
          </a:prstGeom>
          <a:solidFill>
            <a:schemeClr val="accent3"/>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A Head of Innovation</a:t>
            </a:r>
          </a:p>
        </p:txBody>
      </p:sp>
      <p:sp>
        <p:nvSpPr>
          <p:cNvPr id="7" name="Rectangle 6">
            <a:extLst>
              <a:ext uri="{FF2B5EF4-FFF2-40B4-BE49-F238E27FC236}">
                <a16:creationId xmlns:a16="http://schemas.microsoft.com/office/drawing/2014/main" id="{E8857158-558A-4EFA-A600-FF45387C6FD4}"/>
              </a:ext>
            </a:extLst>
          </p:cNvPr>
          <p:cNvSpPr/>
          <p:nvPr/>
        </p:nvSpPr>
        <p:spPr>
          <a:xfrm>
            <a:off x="1791195" y="6213139"/>
            <a:ext cx="1983640" cy="327823"/>
          </a:xfrm>
          <a:prstGeom prst="rect">
            <a:avLst/>
          </a:prstGeom>
          <a:solidFill>
            <a:schemeClr val="accent3"/>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A sales representative</a:t>
            </a:r>
          </a:p>
        </p:txBody>
      </p:sp>
      <p:sp>
        <p:nvSpPr>
          <p:cNvPr id="10" name="Rectangle 9">
            <a:extLst>
              <a:ext uri="{FF2B5EF4-FFF2-40B4-BE49-F238E27FC236}">
                <a16:creationId xmlns:a16="http://schemas.microsoft.com/office/drawing/2014/main" id="{621FF3DB-940A-40C6-88AB-E1B498EC4F3B}"/>
              </a:ext>
            </a:extLst>
          </p:cNvPr>
          <p:cNvSpPr/>
          <p:nvPr/>
        </p:nvSpPr>
        <p:spPr>
          <a:xfrm>
            <a:off x="4627418" y="6213139"/>
            <a:ext cx="5773387" cy="327823"/>
          </a:xfrm>
          <a:prstGeom prst="rect">
            <a:avLst/>
          </a:prstGeom>
          <a:solidFill>
            <a:schemeClr val="tx2"/>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Might be replaced when the current person leaves the business</a:t>
            </a:r>
          </a:p>
        </p:txBody>
      </p:sp>
      <p:sp>
        <p:nvSpPr>
          <p:cNvPr id="11" name="Rectangle 10">
            <a:extLst>
              <a:ext uri="{FF2B5EF4-FFF2-40B4-BE49-F238E27FC236}">
                <a16:creationId xmlns:a16="http://schemas.microsoft.com/office/drawing/2014/main" id="{F68C3437-E922-4245-8FEB-ABC6483BA585}"/>
              </a:ext>
            </a:extLst>
          </p:cNvPr>
          <p:cNvSpPr/>
          <p:nvPr/>
        </p:nvSpPr>
        <p:spPr>
          <a:xfrm>
            <a:off x="4627418" y="5809376"/>
            <a:ext cx="5773387" cy="327823"/>
          </a:xfrm>
          <a:prstGeom prst="rect">
            <a:avLst/>
          </a:prstGeom>
          <a:solidFill>
            <a:schemeClr val="tx2"/>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Might be a position where more people are needed to do the same job</a:t>
            </a:r>
          </a:p>
        </p:txBody>
      </p:sp>
      <p:sp>
        <p:nvSpPr>
          <p:cNvPr id="12" name="Rectangle 11">
            <a:extLst>
              <a:ext uri="{FF2B5EF4-FFF2-40B4-BE49-F238E27FC236}">
                <a16:creationId xmlns:a16="http://schemas.microsoft.com/office/drawing/2014/main" id="{90235F7B-DE3D-451C-B071-C1283E35D3B3}"/>
              </a:ext>
            </a:extLst>
          </p:cNvPr>
          <p:cNvSpPr/>
          <p:nvPr/>
        </p:nvSpPr>
        <p:spPr>
          <a:xfrm>
            <a:off x="4627417" y="5405613"/>
            <a:ext cx="5773387" cy="327823"/>
          </a:xfrm>
          <a:prstGeom prst="rect">
            <a:avLst/>
          </a:prstGeom>
          <a:solidFill>
            <a:schemeClr val="tx2"/>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Might be a new role when the business wants to change direction</a:t>
            </a:r>
          </a:p>
        </p:txBody>
      </p:sp>
      <p:cxnSp>
        <p:nvCxnSpPr>
          <p:cNvPr id="14" name="Straight Arrow Connector 13">
            <a:extLst>
              <a:ext uri="{FF2B5EF4-FFF2-40B4-BE49-F238E27FC236}">
                <a16:creationId xmlns:a16="http://schemas.microsoft.com/office/drawing/2014/main" id="{B82AE91D-2EA6-444B-BB7E-38B926D4FD5B}"/>
              </a:ext>
            </a:extLst>
          </p:cNvPr>
          <p:cNvCxnSpPr>
            <a:stCxn id="5" idx="3"/>
            <a:endCxn id="10" idx="1"/>
          </p:cNvCxnSpPr>
          <p:nvPr/>
        </p:nvCxnSpPr>
        <p:spPr>
          <a:xfrm>
            <a:off x="3774835" y="5569526"/>
            <a:ext cx="852582" cy="80752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68ADC608-4147-49F9-8053-B389E085B5A6}"/>
              </a:ext>
            </a:extLst>
          </p:cNvPr>
          <p:cNvCxnSpPr>
            <a:stCxn id="7" idx="3"/>
            <a:endCxn id="11" idx="1"/>
          </p:cNvCxnSpPr>
          <p:nvPr/>
        </p:nvCxnSpPr>
        <p:spPr>
          <a:xfrm flipV="1">
            <a:off x="3774835" y="5973288"/>
            <a:ext cx="852582" cy="40376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0F4CFF41-3B93-4654-A969-3482DDD46CB0}"/>
              </a:ext>
            </a:extLst>
          </p:cNvPr>
          <p:cNvCxnSpPr>
            <a:stCxn id="6" idx="3"/>
            <a:endCxn id="12" idx="1"/>
          </p:cNvCxnSpPr>
          <p:nvPr/>
        </p:nvCxnSpPr>
        <p:spPr>
          <a:xfrm flipV="1">
            <a:off x="3774836" y="5569524"/>
            <a:ext cx="852581" cy="40376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630522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500"/>
                                        <p:tgtEl>
                                          <p:spTgt spid="18"/>
                                        </p:tgtEl>
                                      </p:cBhvr>
                                    </p:animEffect>
                                  </p:childTnLst>
                                </p:cTn>
                              </p:par>
                              <p:par>
                                <p:cTn id="28" presetID="10" presetClass="entr" presetSubtype="0" fill="hold" nodeType="with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500"/>
                                        <p:tgtEl>
                                          <p:spTgt spid="14"/>
                                        </p:tgtEl>
                                      </p:cBhvr>
                                    </p:animEffect>
                                  </p:childTnLst>
                                </p:cTn>
                              </p:par>
                              <p:par>
                                <p:cTn id="31" presetID="10" presetClass="entr" presetSubtype="0" fill="hold" nodeType="with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0" grpId="0" animBg="1"/>
      <p:bldP spid="11" grpId="0" animBg="1"/>
      <p:bldP spid="1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6E1668-F54B-46A7-88A7-F60ED100B912}"/>
              </a:ext>
            </a:extLst>
          </p:cNvPr>
          <p:cNvSpPr>
            <a:spLocks noGrp="1"/>
          </p:cNvSpPr>
          <p:nvPr>
            <p:ph type="title"/>
          </p:nvPr>
        </p:nvSpPr>
        <p:spPr/>
        <p:txBody>
          <a:bodyPr/>
          <a:lstStyle/>
          <a:p>
            <a:r>
              <a:rPr lang="en-US" dirty="0"/>
              <a:t>Why is recruitment important?</a:t>
            </a:r>
            <a:endParaRPr lang="en-GB" dirty="0"/>
          </a:p>
        </p:txBody>
      </p:sp>
      <p:sp>
        <p:nvSpPr>
          <p:cNvPr id="3" name="Text Placeholder 2">
            <a:extLst>
              <a:ext uri="{FF2B5EF4-FFF2-40B4-BE49-F238E27FC236}">
                <a16:creationId xmlns:a16="http://schemas.microsoft.com/office/drawing/2014/main" id="{BD8ED6C8-38C4-49A5-BE02-88728205AC6D}"/>
              </a:ext>
            </a:extLst>
          </p:cNvPr>
          <p:cNvSpPr>
            <a:spLocks noGrp="1"/>
          </p:cNvSpPr>
          <p:nvPr>
            <p:ph sz="quarter" idx="16"/>
          </p:nvPr>
        </p:nvSpPr>
        <p:spPr/>
        <p:txBody>
          <a:bodyPr/>
          <a:lstStyle/>
          <a:p>
            <a:pPr indent="0">
              <a:buNone/>
            </a:pPr>
            <a:r>
              <a:rPr lang="en-GB" sz="2000" dirty="0"/>
              <a:t>Steven Bartlett is a British born businessman, entrepreneur and television personality, who was the co-founded Social Chain, who in 2022 can now be seen on the BBC One show Dragons’ Den as one of the investors. (Short video link </a:t>
            </a:r>
            <a:r>
              <a:rPr lang="en-GB" sz="2000" dirty="0">
                <a:hlinkClick r:id="rId3"/>
              </a:rPr>
              <a:t>here</a:t>
            </a:r>
            <a:r>
              <a:rPr lang="en-GB" sz="2000" dirty="0"/>
              <a:t>)</a:t>
            </a:r>
          </a:p>
          <a:p>
            <a:pPr indent="0">
              <a:buNone/>
            </a:pPr>
            <a:endParaRPr lang="en-GB" sz="2000" dirty="0"/>
          </a:p>
          <a:p>
            <a:r>
              <a:rPr lang="en-GB" sz="2000" b="1" dirty="0"/>
              <a:t>“I wish someone had advised me on hiring really great talent. I thought success would come from my own ability. But in a business, you don’t touch most things.”</a:t>
            </a:r>
          </a:p>
          <a:p>
            <a:pPr indent="0">
              <a:buNone/>
            </a:pPr>
            <a:br>
              <a:rPr lang="en-GB" sz="2000" dirty="0"/>
            </a:br>
            <a:r>
              <a:rPr lang="en-GB" sz="2000" dirty="0"/>
              <a:t>Every success comes from your people, from the contributions of your team. So, hiring talent becomes the backbone of your company.</a:t>
            </a:r>
            <a:br>
              <a:rPr lang="en-GB" sz="2000" dirty="0"/>
            </a:br>
            <a:endParaRPr lang="en-GB" sz="2000" dirty="0"/>
          </a:p>
          <a:p>
            <a:r>
              <a:rPr lang="en-GB" sz="2000" b="1" dirty="0"/>
              <a:t>“The quality of your talent will be the single biggest prediction for your outcome…you are a recruitment company, and this is a talent war”.</a:t>
            </a:r>
          </a:p>
          <a:p>
            <a:pPr marL="152400" indent="0">
              <a:buNone/>
            </a:pPr>
            <a:endParaRPr lang="en-GB" dirty="0"/>
          </a:p>
        </p:txBody>
      </p:sp>
    </p:spTree>
    <p:extLst>
      <p:ext uri="{BB962C8B-B14F-4D97-AF65-F5344CB8AC3E}">
        <p14:creationId xmlns:p14="http://schemas.microsoft.com/office/powerpoint/2010/main" val="15355559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6E1668-F54B-46A7-88A7-F60ED100B912}"/>
              </a:ext>
            </a:extLst>
          </p:cNvPr>
          <p:cNvSpPr>
            <a:spLocks noGrp="1"/>
          </p:cNvSpPr>
          <p:nvPr>
            <p:ph type="title"/>
          </p:nvPr>
        </p:nvSpPr>
        <p:spPr/>
        <p:txBody>
          <a:bodyPr/>
          <a:lstStyle/>
          <a:p>
            <a:r>
              <a:rPr lang="en-US" dirty="0"/>
              <a:t>Why is recruitment important?</a:t>
            </a:r>
            <a:endParaRPr lang="en-GB" dirty="0"/>
          </a:p>
        </p:txBody>
      </p:sp>
      <p:sp>
        <p:nvSpPr>
          <p:cNvPr id="3" name="Text Placeholder 2">
            <a:extLst>
              <a:ext uri="{FF2B5EF4-FFF2-40B4-BE49-F238E27FC236}">
                <a16:creationId xmlns:a16="http://schemas.microsoft.com/office/drawing/2014/main" id="{BD8ED6C8-38C4-49A5-BE02-88728205AC6D}"/>
              </a:ext>
            </a:extLst>
          </p:cNvPr>
          <p:cNvSpPr>
            <a:spLocks noGrp="1"/>
          </p:cNvSpPr>
          <p:nvPr>
            <p:ph sz="quarter" idx="16"/>
          </p:nvPr>
        </p:nvSpPr>
        <p:spPr>
          <a:xfrm>
            <a:off x="1183730" y="1740654"/>
            <a:ext cx="9972675" cy="4475162"/>
          </a:xfrm>
        </p:spPr>
        <p:txBody>
          <a:bodyPr/>
          <a:lstStyle/>
          <a:p>
            <a:r>
              <a:rPr lang="en-GB" sz="2000" dirty="0"/>
              <a:t>The people working in a business create its culture. Culture can include the ways in which people speak to one another, treat one another, work together, and engage with the customers. </a:t>
            </a:r>
            <a:br>
              <a:rPr lang="en-GB" sz="2000" dirty="0"/>
            </a:br>
            <a:endParaRPr lang="en-GB" sz="2000" dirty="0"/>
          </a:p>
          <a:p>
            <a:r>
              <a:rPr lang="en-GB" sz="2000" dirty="0"/>
              <a:t>Recruiting the right people is important for creating the right culture because:</a:t>
            </a:r>
          </a:p>
          <a:p>
            <a:r>
              <a:rPr lang="en-GB" sz="2000" dirty="0"/>
              <a:t>If the culture is positive, employees will enjoy working there</a:t>
            </a:r>
          </a:p>
          <a:p>
            <a:r>
              <a:rPr lang="en-GB" sz="2000" dirty="0"/>
              <a:t>If the culture is negative, employees will not enjoy working there</a:t>
            </a:r>
            <a:br>
              <a:rPr lang="en-GB" sz="2000" dirty="0"/>
            </a:br>
            <a:br>
              <a:rPr lang="en-GB" sz="2000" dirty="0"/>
            </a:br>
            <a:br>
              <a:rPr lang="en-GB" sz="2000" dirty="0"/>
            </a:br>
            <a:br>
              <a:rPr lang="en-GB" sz="2000" dirty="0"/>
            </a:br>
            <a:br>
              <a:rPr lang="en-GB" sz="2000" dirty="0"/>
            </a:br>
            <a:br>
              <a:rPr lang="en-GB" sz="2000" dirty="0"/>
            </a:br>
            <a:endParaRPr lang="en-GB" sz="2000" dirty="0"/>
          </a:p>
          <a:p>
            <a:r>
              <a:rPr lang="en-GB" sz="2000" dirty="0"/>
              <a:t>Social Chain is an example of a business with a clearly defined culture.</a:t>
            </a:r>
            <a:br>
              <a:rPr lang="en-GB" sz="2000" dirty="0"/>
            </a:br>
            <a:r>
              <a:rPr lang="en-GB" sz="2000" b="1" dirty="0"/>
              <a:t>Optional.</a:t>
            </a:r>
            <a:r>
              <a:rPr lang="en-GB" sz="2000" dirty="0"/>
              <a:t> Listen to the High Performance Podcast (link </a:t>
            </a:r>
            <a:r>
              <a:rPr lang="en-GB" sz="2000" dirty="0">
                <a:hlinkClick r:id="rId3"/>
              </a:rPr>
              <a:t>here</a:t>
            </a:r>
            <a:r>
              <a:rPr lang="en-GB" sz="2000" dirty="0"/>
              <a:t>) where Steven Bartlett talks about the people he hires into his organisation. </a:t>
            </a:r>
            <a:endParaRPr lang="en-GB" dirty="0"/>
          </a:p>
        </p:txBody>
      </p:sp>
      <p:sp>
        <p:nvSpPr>
          <p:cNvPr id="4" name="Rectangle 3">
            <a:extLst>
              <a:ext uri="{FF2B5EF4-FFF2-40B4-BE49-F238E27FC236}">
                <a16:creationId xmlns:a16="http://schemas.microsoft.com/office/drawing/2014/main" id="{387DCFED-2010-4C16-9142-3A7447D8CCCA}"/>
              </a:ext>
            </a:extLst>
          </p:cNvPr>
          <p:cNvSpPr/>
          <p:nvPr/>
        </p:nvSpPr>
        <p:spPr>
          <a:xfrm>
            <a:off x="1742224" y="4940131"/>
            <a:ext cx="8676854" cy="522514"/>
          </a:xfrm>
          <a:prstGeom prst="rect">
            <a:avLst/>
          </a:prstGeom>
          <a:solidFill>
            <a:schemeClr val="tx2"/>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t>What might happen if an employee does not enjoy working for a business?</a:t>
            </a:r>
          </a:p>
        </p:txBody>
      </p:sp>
      <p:sp>
        <p:nvSpPr>
          <p:cNvPr id="5" name="Rectangle 4">
            <a:extLst>
              <a:ext uri="{FF2B5EF4-FFF2-40B4-BE49-F238E27FC236}">
                <a16:creationId xmlns:a16="http://schemas.microsoft.com/office/drawing/2014/main" id="{561C0B0E-9BAB-41E6-A502-946EEECCD5D1}"/>
              </a:ext>
            </a:extLst>
          </p:cNvPr>
          <p:cNvSpPr/>
          <p:nvPr/>
        </p:nvSpPr>
        <p:spPr>
          <a:xfrm>
            <a:off x="1742224" y="4239490"/>
            <a:ext cx="8676854" cy="641267"/>
          </a:xfrm>
          <a:prstGeom prst="rect">
            <a:avLst/>
          </a:prstGeom>
          <a:solidFill>
            <a:schemeClr val="accent3"/>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What are the good things that might happen when an employee enjoys working at a business?</a:t>
            </a:r>
          </a:p>
        </p:txBody>
      </p:sp>
    </p:spTree>
    <p:extLst>
      <p:ext uri="{BB962C8B-B14F-4D97-AF65-F5344CB8AC3E}">
        <p14:creationId xmlns:p14="http://schemas.microsoft.com/office/powerpoint/2010/main" val="4041756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6E1668-F54B-46A7-88A7-F60ED100B912}"/>
              </a:ext>
            </a:extLst>
          </p:cNvPr>
          <p:cNvSpPr>
            <a:spLocks noGrp="1"/>
          </p:cNvSpPr>
          <p:nvPr>
            <p:ph type="title"/>
          </p:nvPr>
        </p:nvSpPr>
        <p:spPr/>
        <p:txBody>
          <a:bodyPr/>
          <a:lstStyle/>
          <a:p>
            <a:r>
              <a:rPr lang="en-US" dirty="0"/>
              <a:t>What are the steps to recruitment?</a:t>
            </a:r>
            <a:endParaRPr lang="en-GB" dirty="0"/>
          </a:p>
        </p:txBody>
      </p:sp>
      <p:sp>
        <p:nvSpPr>
          <p:cNvPr id="3" name="Text Placeholder 2">
            <a:extLst>
              <a:ext uri="{FF2B5EF4-FFF2-40B4-BE49-F238E27FC236}">
                <a16:creationId xmlns:a16="http://schemas.microsoft.com/office/drawing/2014/main" id="{BD8ED6C8-38C4-49A5-BE02-88728205AC6D}"/>
              </a:ext>
            </a:extLst>
          </p:cNvPr>
          <p:cNvSpPr>
            <a:spLocks noGrp="1"/>
          </p:cNvSpPr>
          <p:nvPr>
            <p:ph sz="quarter" idx="16"/>
          </p:nvPr>
        </p:nvSpPr>
        <p:spPr>
          <a:xfrm>
            <a:off x="1183730" y="1811338"/>
            <a:ext cx="10382837" cy="4475162"/>
          </a:xfrm>
        </p:spPr>
        <p:txBody>
          <a:bodyPr/>
          <a:lstStyle/>
          <a:p>
            <a:pPr marL="152400" indent="0">
              <a:buNone/>
            </a:pPr>
            <a:r>
              <a:rPr lang="en-GB" sz="2000" dirty="0"/>
              <a:t>The following is a possible set of stages to the recruitment process</a:t>
            </a:r>
          </a:p>
          <a:p>
            <a:pPr marL="152400" indent="0">
              <a:buNone/>
            </a:pPr>
            <a:endParaRPr lang="en-GB" sz="2000" dirty="0"/>
          </a:p>
          <a:p>
            <a:pPr marL="609600" indent="-457200">
              <a:buFont typeface="+mj-lt"/>
              <a:buAutoNum type="arabicPeriod"/>
            </a:pPr>
            <a:r>
              <a:rPr lang="en-GB" sz="2000" dirty="0"/>
              <a:t>The business </a:t>
            </a:r>
            <a:r>
              <a:rPr lang="en-GB" sz="2000" b="1" dirty="0"/>
              <a:t>identifies that they need to hire a person</a:t>
            </a:r>
          </a:p>
          <a:p>
            <a:pPr marL="609600" indent="-457200">
              <a:buFont typeface="+mj-lt"/>
              <a:buAutoNum type="arabicPeriod"/>
            </a:pPr>
            <a:r>
              <a:rPr lang="en-GB" sz="2000" dirty="0"/>
              <a:t>The recruitment manager </a:t>
            </a:r>
            <a:r>
              <a:rPr lang="en-GB" sz="2000" b="1" dirty="0"/>
              <a:t>prepares a job description </a:t>
            </a:r>
            <a:r>
              <a:rPr lang="en-GB" sz="2000" dirty="0"/>
              <a:t>for the role</a:t>
            </a:r>
          </a:p>
          <a:p>
            <a:pPr marL="609600" indent="-457200">
              <a:buFont typeface="+mj-lt"/>
              <a:buAutoNum type="arabicPeriod"/>
            </a:pPr>
            <a:r>
              <a:rPr lang="en-GB" sz="2000" dirty="0"/>
              <a:t>The HR team </a:t>
            </a:r>
            <a:r>
              <a:rPr lang="en-GB" sz="2000" b="1" dirty="0"/>
              <a:t>defines the recruitment strategy </a:t>
            </a:r>
            <a:r>
              <a:rPr lang="en-GB" sz="2000" dirty="0"/>
              <a:t>to best achieve success (where to advertise, for how long, etc)</a:t>
            </a:r>
          </a:p>
          <a:p>
            <a:pPr marL="609600" indent="-457200">
              <a:buFont typeface="+mj-lt"/>
              <a:buAutoNum type="arabicPeriod"/>
            </a:pPr>
            <a:r>
              <a:rPr lang="en-GB" sz="2000" b="1" dirty="0"/>
              <a:t>Candidates apply for the role</a:t>
            </a:r>
            <a:r>
              <a:rPr lang="en-GB" sz="2000" dirty="0"/>
              <a:t>, and applications are collated and screened</a:t>
            </a:r>
          </a:p>
          <a:p>
            <a:pPr marL="609600" indent="-457200">
              <a:buFont typeface="+mj-lt"/>
              <a:buAutoNum type="arabicPeriod"/>
            </a:pPr>
            <a:r>
              <a:rPr lang="en-GB" sz="2000" b="1" dirty="0"/>
              <a:t>A shortlist of suitable candidates is created</a:t>
            </a:r>
            <a:r>
              <a:rPr lang="en-GB" sz="2000" dirty="0"/>
              <a:t>, and interview times are agreed between the recruiting manager and each candidate</a:t>
            </a:r>
          </a:p>
          <a:p>
            <a:pPr marL="609600" indent="-457200">
              <a:buFont typeface="+mj-lt"/>
              <a:buAutoNum type="arabicPeriod"/>
            </a:pPr>
            <a:r>
              <a:rPr lang="en-GB" sz="2000" dirty="0"/>
              <a:t>The candidates are taken through </a:t>
            </a:r>
            <a:r>
              <a:rPr lang="en-GB" sz="2000" b="1" dirty="0"/>
              <a:t>the interview process </a:t>
            </a:r>
            <a:r>
              <a:rPr lang="en-GB" sz="2000" dirty="0"/>
              <a:t>(formal interview, task, etc)</a:t>
            </a:r>
          </a:p>
          <a:p>
            <a:pPr marL="609600" indent="-457200">
              <a:buFont typeface="+mj-lt"/>
              <a:buAutoNum type="arabicPeriod"/>
            </a:pPr>
            <a:r>
              <a:rPr lang="en-GB" sz="2000" b="1" dirty="0"/>
              <a:t>A suitable candidate is sele</a:t>
            </a:r>
            <a:r>
              <a:rPr lang="en-GB" sz="2000" dirty="0"/>
              <a:t>cted, and an offer is made</a:t>
            </a:r>
          </a:p>
          <a:p>
            <a:pPr marL="609600" indent="-457200">
              <a:buFont typeface="+mj-lt"/>
              <a:buAutoNum type="arabicPeriod"/>
            </a:pPr>
            <a:r>
              <a:rPr lang="en-GB" sz="2000" b="1" dirty="0"/>
              <a:t>The candidate accepts the offer</a:t>
            </a:r>
            <a:r>
              <a:rPr lang="en-GB" sz="2000" dirty="0"/>
              <a:t>, and begins the onboarding process into the business</a:t>
            </a:r>
          </a:p>
          <a:p>
            <a:pPr marL="152400" indent="0">
              <a:buNone/>
            </a:pPr>
            <a:endParaRPr lang="en-GB" dirty="0"/>
          </a:p>
        </p:txBody>
      </p:sp>
    </p:spTree>
    <p:extLst>
      <p:ext uri="{BB962C8B-B14F-4D97-AF65-F5344CB8AC3E}">
        <p14:creationId xmlns:p14="http://schemas.microsoft.com/office/powerpoint/2010/main" val="37276233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B89CFCE8-D76C-447F-94B5-161C41B5F8BE}"/>
              </a:ext>
            </a:extLst>
          </p:cNvPr>
          <p:cNvPicPr>
            <a:picLocks noChangeAspect="1"/>
          </p:cNvPicPr>
          <p:nvPr/>
        </p:nvPicPr>
        <p:blipFill>
          <a:blip r:embed="rId2"/>
          <a:stretch>
            <a:fillRect/>
          </a:stretch>
        </p:blipFill>
        <p:spPr>
          <a:xfrm>
            <a:off x="1524000" y="361544"/>
            <a:ext cx="9144000" cy="6134912"/>
          </a:xfrm>
          <a:prstGeom prst="rect">
            <a:avLst/>
          </a:prstGeom>
        </p:spPr>
      </p:pic>
      <p:sp>
        <p:nvSpPr>
          <p:cNvPr id="6" name="Title 1">
            <a:extLst>
              <a:ext uri="{FF2B5EF4-FFF2-40B4-BE49-F238E27FC236}">
                <a16:creationId xmlns:a16="http://schemas.microsoft.com/office/drawing/2014/main" id="{0BED4961-535C-4689-BBD7-E8105B7E0EA4}"/>
              </a:ext>
            </a:extLst>
          </p:cNvPr>
          <p:cNvSpPr>
            <a:spLocks noGrp="1"/>
          </p:cNvSpPr>
          <p:nvPr>
            <p:ph type="title"/>
          </p:nvPr>
        </p:nvSpPr>
        <p:spPr>
          <a:xfrm>
            <a:off x="1524000" y="571500"/>
            <a:ext cx="9626601" cy="1119188"/>
          </a:xfrm>
        </p:spPr>
        <p:txBody>
          <a:bodyPr/>
          <a:lstStyle/>
          <a:p>
            <a:r>
              <a:rPr lang="en-US" dirty="0">
                <a:solidFill>
                  <a:schemeClr val="bg1"/>
                </a:solidFill>
                <a:highlight>
                  <a:srgbClr val="003057"/>
                </a:highlight>
              </a:rPr>
              <a:t>Recruiting diverse people</a:t>
            </a:r>
            <a:endParaRPr lang="en-GB" dirty="0">
              <a:solidFill>
                <a:schemeClr val="bg1"/>
              </a:solidFill>
              <a:highlight>
                <a:srgbClr val="003057"/>
              </a:highlight>
            </a:endParaRPr>
          </a:p>
        </p:txBody>
      </p:sp>
    </p:spTree>
    <p:extLst>
      <p:ext uri="{BB962C8B-B14F-4D97-AF65-F5344CB8AC3E}">
        <p14:creationId xmlns:p14="http://schemas.microsoft.com/office/powerpoint/2010/main" val="34739420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6E1668-F54B-46A7-88A7-F60ED100B912}"/>
              </a:ext>
            </a:extLst>
          </p:cNvPr>
          <p:cNvSpPr>
            <a:spLocks noGrp="1"/>
          </p:cNvSpPr>
          <p:nvPr>
            <p:ph type="title"/>
          </p:nvPr>
        </p:nvSpPr>
        <p:spPr/>
        <p:txBody>
          <a:bodyPr/>
          <a:lstStyle/>
          <a:p>
            <a:r>
              <a:rPr lang="en-US" dirty="0"/>
              <a:t>What does diversity mean?</a:t>
            </a:r>
            <a:endParaRPr lang="en-GB" dirty="0"/>
          </a:p>
        </p:txBody>
      </p:sp>
      <p:sp>
        <p:nvSpPr>
          <p:cNvPr id="3" name="Text Placeholder 2">
            <a:extLst>
              <a:ext uri="{FF2B5EF4-FFF2-40B4-BE49-F238E27FC236}">
                <a16:creationId xmlns:a16="http://schemas.microsoft.com/office/drawing/2014/main" id="{BD8ED6C8-38C4-49A5-BE02-88728205AC6D}"/>
              </a:ext>
            </a:extLst>
          </p:cNvPr>
          <p:cNvSpPr>
            <a:spLocks noGrp="1"/>
          </p:cNvSpPr>
          <p:nvPr>
            <p:ph sz="quarter" idx="16"/>
          </p:nvPr>
        </p:nvSpPr>
        <p:spPr>
          <a:xfrm>
            <a:off x="1183730" y="1690687"/>
            <a:ext cx="10275958" cy="4769489"/>
          </a:xfrm>
        </p:spPr>
        <p:txBody>
          <a:bodyPr/>
          <a:lstStyle/>
          <a:p>
            <a:pPr indent="0">
              <a:buNone/>
            </a:pPr>
            <a:r>
              <a:rPr lang="en-GB" sz="1800" dirty="0"/>
              <a:t>Diversity within a business refers to having a variety of different characteristics within the people that work there. Diversity can be in the legally protected characteristics of people:</a:t>
            </a:r>
          </a:p>
          <a:p>
            <a:pPr marL="285750" indent="-285750">
              <a:buFont typeface="Arial" panose="020B0604020202020204" pitchFamily="34" charset="0"/>
              <a:buChar char="•"/>
            </a:pPr>
            <a:r>
              <a:rPr lang="en-GB" sz="1800" dirty="0"/>
              <a:t>age</a:t>
            </a:r>
          </a:p>
          <a:p>
            <a:pPr marL="285750" indent="-285750">
              <a:buFont typeface="Arial" panose="020B0604020202020204" pitchFamily="34" charset="0"/>
              <a:buChar char="•"/>
            </a:pPr>
            <a:r>
              <a:rPr lang="en-GB" sz="1800" dirty="0"/>
              <a:t>disability</a:t>
            </a:r>
          </a:p>
          <a:p>
            <a:pPr marL="285750" indent="-285750">
              <a:buFont typeface="Arial" panose="020B0604020202020204" pitchFamily="34" charset="0"/>
              <a:buChar char="•"/>
            </a:pPr>
            <a:r>
              <a:rPr lang="en-GB" sz="1800" dirty="0"/>
              <a:t>gender reassignment</a:t>
            </a:r>
          </a:p>
          <a:p>
            <a:pPr marL="285750" indent="-285750">
              <a:buFont typeface="Arial" panose="020B0604020202020204" pitchFamily="34" charset="0"/>
              <a:buChar char="•"/>
            </a:pPr>
            <a:r>
              <a:rPr lang="en-GB" sz="1800" dirty="0"/>
              <a:t>marriage and civil partnership</a:t>
            </a:r>
          </a:p>
          <a:p>
            <a:pPr marL="285750" indent="-285750">
              <a:buFont typeface="Arial" panose="020B0604020202020204" pitchFamily="34" charset="0"/>
              <a:buChar char="•"/>
            </a:pPr>
            <a:r>
              <a:rPr lang="en-GB" sz="1800" dirty="0"/>
              <a:t>pregnancy and maternity</a:t>
            </a:r>
          </a:p>
          <a:p>
            <a:pPr marL="285750" indent="-285750">
              <a:buFont typeface="Arial" panose="020B0604020202020204" pitchFamily="34" charset="0"/>
              <a:buChar char="•"/>
            </a:pPr>
            <a:r>
              <a:rPr lang="en-GB" sz="1800" dirty="0"/>
              <a:t>race</a:t>
            </a:r>
          </a:p>
          <a:p>
            <a:pPr marL="285750" indent="-285750">
              <a:buFont typeface="Arial" panose="020B0604020202020204" pitchFamily="34" charset="0"/>
              <a:buChar char="•"/>
            </a:pPr>
            <a:r>
              <a:rPr lang="en-GB" sz="1800" dirty="0"/>
              <a:t>religion or belief</a:t>
            </a:r>
          </a:p>
          <a:p>
            <a:pPr marL="285750" indent="-285750">
              <a:buFont typeface="Arial" panose="020B0604020202020204" pitchFamily="34" charset="0"/>
              <a:buChar char="•"/>
            </a:pPr>
            <a:r>
              <a:rPr lang="en-GB" sz="1800" dirty="0"/>
              <a:t>sex</a:t>
            </a:r>
          </a:p>
          <a:p>
            <a:pPr marL="285750" indent="-285750">
              <a:buFont typeface="Arial" panose="020B0604020202020204" pitchFamily="34" charset="0"/>
              <a:buChar char="•"/>
            </a:pPr>
            <a:r>
              <a:rPr lang="en-GB" sz="1800" dirty="0"/>
              <a:t>sexual orientation</a:t>
            </a:r>
          </a:p>
          <a:p>
            <a:pPr indent="0">
              <a:buNone/>
            </a:pPr>
            <a:endParaRPr lang="en-GB" sz="1800" dirty="0"/>
          </a:p>
          <a:p>
            <a:pPr indent="0">
              <a:buNone/>
            </a:pPr>
            <a:r>
              <a:rPr lang="en-GB" sz="1800" dirty="0"/>
              <a:t>In business, diversity can also be in the </a:t>
            </a:r>
            <a:r>
              <a:rPr lang="en-GB" sz="1800" b="1" dirty="0">
                <a:solidFill>
                  <a:schemeClr val="tx2"/>
                </a:solidFill>
              </a:rPr>
              <a:t>skills</a:t>
            </a:r>
            <a:r>
              <a:rPr lang="en-GB" sz="1800" dirty="0">
                <a:solidFill>
                  <a:schemeClr val="tx2"/>
                </a:solidFill>
              </a:rPr>
              <a:t>, </a:t>
            </a:r>
            <a:r>
              <a:rPr lang="en-GB" sz="1800" b="1" dirty="0">
                <a:solidFill>
                  <a:schemeClr val="tx2"/>
                </a:solidFill>
              </a:rPr>
              <a:t>professional</a:t>
            </a:r>
            <a:r>
              <a:rPr lang="en-GB" sz="1800" dirty="0">
                <a:solidFill>
                  <a:schemeClr val="tx2"/>
                </a:solidFill>
              </a:rPr>
              <a:t> </a:t>
            </a:r>
            <a:r>
              <a:rPr lang="en-GB" sz="1800" b="1" dirty="0">
                <a:solidFill>
                  <a:schemeClr val="tx2"/>
                </a:solidFill>
              </a:rPr>
              <a:t>backgrounds</a:t>
            </a:r>
            <a:r>
              <a:rPr lang="en-GB" sz="1800" dirty="0">
                <a:solidFill>
                  <a:schemeClr val="tx2"/>
                </a:solidFill>
              </a:rPr>
              <a:t> </a:t>
            </a:r>
            <a:r>
              <a:rPr lang="en-GB" sz="1800" dirty="0"/>
              <a:t>and </a:t>
            </a:r>
            <a:r>
              <a:rPr lang="en-GB" sz="1800" b="1" dirty="0">
                <a:solidFill>
                  <a:schemeClr val="tx2"/>
                </a:solidFill>
              </a:rPr>
              <a:t>personality</a:t>
            </a:r>
            <a:r>
              <a:rPr lang="en-GB" sz="1800" dirty="0">
                <a:solidFill>
                  <a:schemeClr val="tx2"/>
                </a:solidFill>
              </a:rPr>
              <a:t> </a:t>
            </a:r>
            <a:r>
              <a:rPr lang="en-GB" sz="1800" b="1" dirty="0">
                <a:solidFill>
                  <a:schemeClr val="tx2"/>
                </a:solidFill>
              </a:rPr>
              <a:t>traits</a:t>
            </a:r>
            <a:r>
              <a:rPr lang="en-GB" sz="1800" dirty="0">
                <a:solidFill>
                  <a:schemeClr val="tx2"/>
                </a:solidFill>
              </a:rPr>
              <a:t> </a:t>
            </a:r>
            <a:r>
              <a:rPr lang="en-GB" sz="1800" dirty="0"/>
              <a:t>of people also. </a:t>
            </a:r>
          </a:p>
        </p:txBody>
      </p:sp>
    </p:spTree>
    <p:extLst>
      <p:ext uri="{BB962C8B-B14F-4D97-AF65-F5344CB8AC3E}">
        <p14:creationId xmlns:p14="http://schemas.microsoft.com/office/powerpoint/2010/main" val="31176916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6E1668-F54B-46A7-88A7-F60ED100B912}"/>
              </a:ext>
            </a:extLst>
          </p:cNvPr>
          <p:cNvSpPr>
            <a:spLocks noGrp="1"/>
          </p:cNvSpPr>
          <p:nvPr>
            <p:ph type="title"/>
          </p:nvPr>
        </p:nvSpPr>
        <p:spPr/>
        <p:txBody>
          <a:bodyPr/>
          <a:lstStyle/>
          <a:p>
            <a:r>
              <a:rPr lang="en-US" dirty="0"/>
              <a:t>The benefits of a diverse team</a:t>
            </a:r>
            <a:endParaRPr lang="en-GB" dirty="0"/>
          </a:p>
        </p:txBody>
      </p:sp>
      <p:sp>
        <p:nvSpPr>
          <p:cNvPr id="3" name="Text Placeholder 2">
            <a:extLst>
              <a:ext uri="{FF2B5EF4-FFF2-40B4-BE49-F238E27FC236}">
                <a16:creationId xmlns:a16="http://schemas.microsoft.com/office/drawing/2014/main" id="{BD8ED6C8-38C4-49A5-BE02-88728205AC6D}"/>
              </a:ext>
            </a:extLst>
          </p:cNvPr>
          <p:cNvSpPr>
            <a:spLocks noGrp="1"/>
          </p:cNvSpPr>
          <p:nvPr>
            <p:ph sz="quarter" idx="16"/>
          </p:nvPr>
        </p:nvSpPr>
        <p:spPr>
          <a:xfrm>
            <a:off x="1183729" y="1893888"/>
            <a:ext cx="10454089" cy="4475162"/>
          </a:xfrm>
        </p:spPr>
        <p:txBody>
          <a:bodyPr/>
          <a:lstStyle/>
          <a:p>
            <a:pPr marL="152400" indent="0">
              <a:buNone/>
            </a:pPr>
            <a:r>
              <a:rPr lang="en-GB" sz="2000" dirty="0"/>
              <a:t>Recruiting and maintaining a diverse team of employees within a business can have a number of benefits. </a:t>
            </a:r>
          </a:p>
          <a:p>
            <a:pPr marL="152400" indent="0">
              <a:buNone/>
            </a:pPr>
            <a:r>
              <a:rPr lang="en-GB" sz="2000" b="1" dirty="0"/>
              <a:t>Complete the sentences using the bank of missing words</a:t>
            </a:r>
            <a:br>
              <a:rPr lang="en-GB" sz="2000" b="1" dirty="0"/>
            </a:br>
            <a:br>
              <a:rPr lang="en-GB" sz="2000" b="1" dirty="0"/>
            </a:br>
            <a:br>
              <a:rPr lang="en-GB" sz="2000" b="1" dirty="0"/>
            </a:br>
            <a:r>
              <a:rPr lang="en-GB" sz="2000" dirty="0"/>
              <a:t>Diverse employees can give the business a better understanding of different ___________</a:t>
            </a:r>
            <a:br>
              <a:rPr lang="en-GB" sz="2000" dirty="0"/>
            </a:br>
            <a:br>
              <a:rPr lang="en-GB" sz="2000" dirty="0"/>
            </a:br>
            <a:r>
              <a:rPr lang="en-GB" sz="2000" dirty="0"/>
              <a:t>Having a diverse staff can encourage each employee to feel comfortable being __________, and bring their best version to their role.</a:t>
            </a:r>
            <a:br>
              <a:rPr lang="en-GB" sz="2000" dirty="0"/>
            </a:br>
            <a:br>
              <a:rPr lang="en-GB" sz="2000" dirty="0"/>
            </a:br>
            <a:r>
              <a:rPr lang="en-GB" sz="2000" dirty="0"/>
              <a:t>Different employees bring a greater range of _______ which can lead to greater innovation and problem solving.</a:t>
            </a:r>
            <a:br>
              <a:rPr lang="en-GB" sz="2000" dirty="0"/>
            </a:br>
            <a:br>
              <a:rPr lang="en-GB" sz="2000" dirty="0"/>
            </a:br>
            <a:r>
              <a:rPr lang="en-GB" sz="2000" dirty="0"/>
              <a:t>Businesses with a greater diversity of employees typically generate higher __________ than those who are not diverse. </a:t>
            </a:r>
          </a:p>
        </p:txBody>
      </p:sp>
      <p:sp>
        <p:nvSpPr>
          <p:cNvPr id="4" name="Rectangle 3">
            <a:extLst>
              <a:ext uri="{FF2B5EF4-FFF2-40B4-BE49-F238E27FC236}">
                <a16:creationId xmlns:a16="http://schemas.microsoft.com/office/drawing/2014/main" id="{D074000B-BD78-4D3D-882D-DE56BB779178}"/>
              </a:ext>
            </a:extLst>
          </p:cNvPr>
          <p:cNvSpPr/>
          <p:nvPr/>
        </p:nvSpPr>
        <p:spPr>
          <a:xfrm>
            <a:off x="4635820" y="2952966"/>
            <a:ext cx="1301818" cy="306416"/>
          </a:xfrm>
          <a:prstGeom prst="rect">
            <a:avLst/>
          </a:prstGeom>
          <a:solidFill>
            <a:schemeClr val="tx2"/>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800" dirty="0"/>
              <a:t>Ideas</a:t>
            </a:r>
          </a:p>
        </p:txBody>
      </p:sp>
      <p:sp>
        <p:nvSpPr>
          <p:cNvPr id="5" name="Rectangle 4">
            <a:extLst>
              <a:ext uri="{FF2B5EF4-FFF2-40B4-BE49-F238E27FC236}">
                <a16:creationId xmlns:a16="http://schemas.microsoft.com/office/drawing/2014/main" id="{CFFCE11E-7D55-4527-9490-902FEB558C3D}"/>
              </a:ext>
            </a:extLst>
          </p:cNvPr>
          <p:cNvSpPr/>
          <p:nvPr/>
        </p:nvSpPr>
        <p:spPr>
          <a:xfrm>
            <a:off x="6047004" y="2952966"/>
            <a:ext cx="1301818" cy="306416"/>
          </a:xfrm>
          <a:prstGeom prst="rect">
            <a:avLst/>
          </a:prstGeom>
          <a:solidFill>
            <a:schemeClr val="tx2"/>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800" dirty="0"/>
              <a:t>Customers</a:t>
            </a:r>
          </a:p>
        </p:txBody>
      </p:sp>
      <p:sp>
        <p:nvSpPr>
          <p:cNvPr id="6" name="Rectangle 5">
            <a:extLst>
              <a:ext uri="{FF2B5EF4-FFF2-40B4-BE49-F238E27FC236}">
                <a16:creationId xmlns:a16="http://schemas.microsoft.com/office/drawing/2014/main" id="{287D485B-8D28-47A5-AD24-860D731CA57F}"/>
              </a:ext>
            </a:extLst>
          </p:cNvPr>
          <p:cNvSpPr/>
          <p:nvPr/>
        </p:nvSpPr>
        <p:spPr>
          <a:xfrm>
            <a:off x="7458188" y="2952966"/>
            <a:ext cx="1301818" cy="306416"/>
          </a:xfrm>
          <a:prstGeom prst="rect">
            <a:avLst/>
          </a:prstGeom>
          <a:solidFill>
            <a:schemeClr val="tx2"/>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800" dirty="0"/>
              <a:t>Themselves</a:t>
            </a:r>
          </a:p>
        </p:txBody>
      </p:sp>
      <p:sp>
        <p:nvSpPr>
          <p:cNvPr id="7" name="Rectangle 6">
            <a:extLst>
              <a:ext uri="{FF2B5EF4-FFF2-40B4-BE49-F238E27FC236}">
                <a16:creationId xmlns:a16="http://schemas.microsoft.com/office/drawing/2014/main" id="{4A0CC1D8-F14E-414A-B986-2404EBA17C10}"/>
              </a:ext>
            </a:extLst>
          </p:cNvPr>
          <p:cNvSpPr/>
          <p:nvPr/>
        </p:nvSpPr>
        <p:spPr>
          <a:xfrm>
            <a:off x="3226882" y="2952966"/>
            <a:ext cx="1301818" cy="306416"/>
          </a:xfrm>
          <a:prstGeom prst="rect">
            <a:avLst/>
          </a:prstGeom>
          <a:solidFill>
            <a:schemeClr val="tx2"/>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800" dirty="0"/>
              <a:t>Revenues</a:t>
            </a:r>
          </a:p>
        </p:txBody>
      </p:sp>
    </p:spTree>
    <p:extLst>
      <p:ext uri="{BB962C8B-B14F-4D97-AF65-F5344CB8AC3E}">
        <p14:creationId xmlns:p14="http://schemas.microsoft.com/office/powerpoint/2010/main" val="9977461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6E1668-F54B-46A7-88A7-F60ED100B912}"/>
              </a:ext>
            </a:extLst>
          </p:cNvPr>
          <p:cNvSpPr>
            <a:spLocks noGrp="1"/>
          </p:cNvSpPr>
          <p:nvPr>
            <p:ph type="title"/>
          </p:nvPr>
        </p:nvSpPr>
        <p:spPr/>
        <p:txBody>
          <a:bodyPr/>
          <a:lstStyle/>
          <a:p>
            <a:r>
              <a:rPr lang="en-US" dirty="0"/>
              <a:t>Methods to support diverse recruitment</a:t>
            </a:r>
            <a:endParaRPr lang="en-GB" dirty="0"/>
          </a:p>
        </p:txBody>
      </p:sp>
      <p:sp>
        <p:nvSpPr>
          <p:cNvPr id="3" name="Text Placeholder 2">
            <a:extLst>
              <a:ext uri="{FF2B5EF4-FFF2-40B4-BE49-F238E27FC236}">
                <a16:creationId xmlns:a16="http://schemas.microsoft.com/office/drawing/2014/main" id="{BD8ED6C8-38C4-49A5-BE02-88728205AC6D}"/>
              </a:ext>
            </a:extLst>
          </p:cNvPr>
          <p:cNvSpPr>
            <a:spLocks noGrp="1"/>
          </p:cNvSpPr>
          <p:nvPr>
            <p:ph sz="quarter" idx="16"/>
          </p:nvPr>
        </p:nvSpPr>
        <p:spPr>
          <a:xfrm>
            <a:off x="1183730" y="1536309"/>
            <a:ext cx="10370961" cy="5161374"/>
          </a:xfrm>
        </p:spPr>
        <p:txBody>
          <a:bodyPr/>
          <a:lstStyle/>
          <a:p>
            <a:pPr marL="152400" indent="0">
              <a:buNone/>
            </a:pPr>
            <a:r>
              <a:rPr lang="en-GB" sz="1800" dirty="0"/>
              <a:t>There are a number of ways that a business can support the recruitment of diverse people into their staff. </a:t>
            </a:r>
          </a:p>
          <a:p>
            <a:pPr marL="609600" indent="-457200">
              <a:buFont typeface="+mj-lt"/>
              <a:buAutoNum type="arabicPeriod"/>
            </a:pPr>
            <a:r>
              <a:rPr lang="en-GB" sz="1800" dirty="0"/>
              <a:t>Audit existing job adverts towards a wider demographic</a:t>
            </a:r>
          </a:p>
          <a:p>
            <a:pPr marL="609600" indent="-457200">
              <a:buFont typeface="+mj-lt"/>
              <a:buAutoNum type="arabicPeriod"/>
            </a:pPr>
            <a:r>
              <a:rPr lang="en-GB" sz="1800" dirty="0"/>
              <a:t>Post jobs in places where diverse candidates will see them</a:t>
            </a:r>
          </a:p>
          <a:p>
            <a:pPr marL="609600" indent="-457200">
              <a:buFont typeface="+mj-lt"/>
              <a:buAutoNum type="arabicPeriod"/>
            </a:pPr>
            <a:r>
              <a:rPr lang="en-GB" sz="1800" dirty="0"/>
              <a:t>Encourage diverse employees to connect with their networks</a:t>
            </a:r>
          </a:p>
          <a:p>
            <a:pPr marL="609600" indent="-457200">
              <a:buFont typeface="+mj-lt"/>
              <a:buAutoNum type="arabicPeriod"/>
            </a:pPr>
            <a:r>
              <a:rPr lang="en-GB" sz="1800" dirty="0"/>
              <a:t>Offer paid apprenticeships to diverse groups</a:t>
            </a:r>
          </a:p>
          <a:p>
            <a:pPr marL="609600" indent="-457200">
              <a:buFont typeface="+mj-lt"/>
              <a:buAutoNum type="arabicPeriod"/>
            </a:pPr>
            <a:r>
              <a:rPr lang="en-GB" sz="1800" dirty="0"/>
              <a:t>Develop a business brand image that showcases diversity</a:t>
            </a:r>
          </a:p>
          <a:p>
            <a:pPr marL="609600" indent="-457200">
              <a:buFont typeface="+mj-lt"/>
              <a:buAutoNum type="arabicPeriod"/>
            </a:pPr>
            <a:r>
              <a:rPr lang="en-GB" sz="1800" dirty="0"/>
              <a:t>Create policies that appeal to diverse employees/candidates</a:t>
            </a:r>
          </a:p>
          <a:p>
            <a:pPr marL="609600" indent="-457200">
              <a:buFont typeface="+mj-lt"/>
              <a:buAutoNum type="arabicPeriod"/>
            </a:pPr>
            <a:r>
              <a:rPr lang="en-GB" sz="1800" dirty="0"/>
              <a:t>Screen for diversity in applicants by screening CV’s “blindly”</a:t>
            </a:r>
          </a:p>
          <a:p>
            <a:pPr marL="609600" indent="-457200">
              <a:buFont typeface="+mj-lt"/>
              <a:buAutoNum type="arabicPeriod"/>
            </a:pPr>
            <a:r>
              <a:rPr lang="en-GB" sz="1800" dirty="0"/>
              <a:t>Use “blind” interviews</a:t>
            </a:r>
          </a:p>
          <a:p>
            <a:pPr marL="609600" indent="-457200">
              <a:buFont typeface="+mj-lt"/>
              <a:buAutoNum type="arabicPeriod"/>
            </a:pPr>
            <a:r>
              <a:rPr lang="en-GB" sz="1800" dirty="0"/>
              <a:t>Use AI to screen CV’s</a:t>
            </a:r>
          </a:p>
          <a:p>
            <a:pPr marL="609600" indent="-457200">
              <a:buFont typeface="+mj-lt"/>
              <a:buAutoNum type="arabicPeriod"/>
            </a:pPr>
            <a:r>
              <a:rPr lang="en-GB" sz="1800" dirty="0"/>
              <a:t>Change the requirements of your advertised positions</a:t>
            </a:r>
          </a:p>
          <a:p>
            <a:pPr marL="609600" indent="-457200">
              <a:buFont typeface="+mj-lt"/>
              <a:buAutoNum type="arabicPeriod"/>
            </a:pPr>
            <a:r>
              <a:rPr lang="en-GB" sz="1800" dirty="0"/>
              <a:t>Automate the shortlisting stage</a:t>
            </a:r>
          </a:p>
          <a:p>
            <a:pPr marL="609600" indent="-457200">
              <a:buFont typeface="+mj-lt"/>
              <a:buAutoNum type="arabicPeriod"/>
            </a:pPr>
            <a:r>
              <a:rPr lang="en-GB" sz="1800" dirty="0"/>
              <a:t> Create a talent pipeline of diverse candidates</a:t>
            </a:r>
          </a:p>
          <a:p>
            <a:pPr marL="609600" indent="-457200">
              <a:buFont typeface="+mj-lt"/>
              <a:buAutoNum type="arabicPeriod"/>
            </a:pPr>
            <a:r>
              <a:rPr lang="en-GB" sz="1800" dirty="0"/>
              <a:t>Ensure you have diverse leadership</a:t>
            </a:r>
          </a:p>
          <a:p>
            <a:pPr marL="609600" indent="-457200">
              <a:buFont typeface="+mj-lt"/>
              <a:buAutoNum type="arabicPeriod"/>
            </a:pPr>
            <a:endParaRPr lang="en-GB" sz="1800" dirty="0"/>
          </a:p>
          <a:p>
            <a:pPr marL="152400" indent="0">
              <a:buNone/>
            </a:pPr>
            <a:r>
              <a:rPr lang="en-GB" sz="1800" dirty="0"/>
              <a:t>	</a:t>
            </a:r>
          </a:p>
        </p:txBody>
      </p:sp>
    </p:spTree>
    <p:extLst>
      <p:ext uri="{BB962C8B-B14F-4D97-AF65-F5344CB8AC3E}">
        <p14:creationId xmlns:p14="http://schemas.microsoft.com/office/powerpoint/2010/main" val="1929233572"/>
      </p:ext>
    </p:extLst>
  </p:cSld>
  <p:clrMapOvr>
    <a:masterClrMapping/>
  </p:clrMapOvr>
</p:sld>
</file>

<file path=ppt/theme/theme1.xml><?xml version="1.0" encoding="utf-8"?>
<a:theme xmlns:a="http://schemas.openxmlformats.org/drawingml/2006/main" name="1_Office Theme">
  <a:themeElements>
    <a:clrScheme name="Pearson New VI colors">
      <a:dk1>
        <a:srgbClr val="000000"/>
      </a:dk1>
      <a:lt1>
        <a:srgbClr val="FFFFFF"/>
      </a:lt1>
      <a:dk2>
        <a:srgbClr val="002F56"/>
      </a:dk2>
      <a:lt2>
        <a:srgbClr val="DEE1E1"/>
      </a:lt2>
      <a:accent1>
        <a:srgbClr val="D2DA0D"/>
      </a:accent1>
      <a:accent2>
        <a:srgbClr val="94E6E9"/>
      </a:accent2>
      <a:accent3>
        <a:srgbClr val="FFBA1C"/>
      </a:accent3>
      <a:accent4>
        <a:srgbClr val="FF7479"/>
      </a:accent4>
      <a:accent5>
        <a:srgbClr val="83BD00"/>
      </a:accent5>
      <a:accent6>
        <a:srgbClr val="11B2A5"/>
      </a:accent6>
      <a:hlink>
        <a:srgbClr val="007FA3"/>
      </a:hlink>
      <a:folHlink>
        <a:srgbClr val="9D007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4" id="{5C88237D-8817-144F-BF7C-A60170470934}" vid="{7B8DA1B8-EF55-E844-B6B8-5DBFC66AD915}"/>
    </a:ext>
  </a:ext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D545BF2C8BA29D4CA1CF1B28CB215945" ma:contentTypeVersion="13" ma:contentTypeDescription="Create a new document." ma:contentTypeScope="" ma:versionID="94d3b87ef65f4aef3a4bcbf455af4d9c">
  <xsd:schema xmlns:xsd="http://www.w3.org/2001/XMLSchema" xmlns:xs="http://www.w3.org/2001/XMLSchema" xmlns:p="http://schemas.microsoft.com/office/2006/metadata/properties" xmlns:ns2="aef15915-1ad9-4df2-a051-24e841bbfed3" xmlns:ns3="d37093ce-74a9-4ead-ba34-b65f3c860946" targetNamespace="http://schemas.microsoft.com/office/2006/metadata/properties" ma:root="true" ma:fieldsID="141464877e5074570e2ff726da6fff74" ns2:_="" ns3:_="">
    <xsd:import namespace="aef15915-1ad9-4df2-a051-24e841bbfed3"/>
    <xsd:import namespace="d37093ce-74a9-4ead-ba34-b65f3c860946"/>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3:SharedWithUsers" minOccurs="0"/>
                <xsd:element ref="ns3:SharedWithDetails" minOccurs="0"/>
                <xsd:element ref="ns2:MediaServiceLocatio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ef15915-1ad9-4df2-a051-24e841bbfed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d37093ce-74a9-4ead-ba34-b65f3c860946"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9817640-66F9-40B1-BBDA-70523326D4D3}">
  <ds:schemaRefs>
    <ds:schemaRef ds:uri="http://schemas.microsoft.com/sharepoint/v3/contenttype/forms"/>
  </ds:schemaRefs>
</ds:datastoreItem>
</file>

<file path=customXml/itemProps2.xml><?xml version="1.0" encoding="utf-8"?>
<ds:datastoreItem xmlns:ds="http://schemas.openxmlformats.org/officeDocument/2006/customXml" ds:itemID="{24D8C850-730C-4775-AAAF-F5D19234FBB1}">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d37093ce-74a9-4ead-ba34-b65f3c860946"/>
    <ds:schemaRef ds:uri="aef15915-1ad9-4df2-a051-24e841bbfed3"/>
    <ds:schemaRef ds:uri="http://www.w3.org/XML/1998/namespace"/>
    <ds:schemaRef ds:uri="http://purl.org/dc/dcmitype/"/>
  </ds:schemaRefs>
</ds:datastoreItem>
</file>

<file path=customXml/itemProps3.xml><?xml version="1.0" encoding="utf-8"?>
<ds:datastoreItem xmlns:ds="http://schemas.openxmlformats.org/officeDocument/2006/customXml" ds:itemID="{556FAFFB-7B99-4DF3-A590-528C9C12E4D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ef15915-1ad9-4df2-a051-24e841bbfed3"/>
    <ds:schemaRef ds:uri="d37093ce-74a9-4ead-ba34-b65f3c86094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4764</TotalTime>
  <Words>2234</Words>
  <Application>Microsoft Office PowerPoint</Application>
  <PresentationFormat>Widescreen</PresentationFormat>
  <Paragraphs>146</Paragraphs>
  <Slides>19</Slides>
  <Notes>16</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19</vt:i4>
      </vt:variant>
    </vt:vector>
  </HeadingPairs>
  <TitlesOfParts>
    <vt:vector size="25" baseType="lpstr">
      <vt:lpstr>Arial</vt:lpstr>
      <vt:lpstr>Calibri</vt:lpstr>
      <vt:lpstr>Open Sans</vt:lpstr>
      <vt:lpstr>Open Sans Light</vt:lpstr>
      <vt:lpstr>Open Sans Semibold</vt:lpstr>
      <vt:lpstr>1_Office Theme</vt:lpstr>
      <vt:lpstr>GCSE Business  BTEC Tech Award Enterprise</vt:lpstr>
      <vt:lpstr>What is recruitment?</vt:lpstr>
      <vt:lpstr>Why is recruitment important?</vt:lpstr>
      <vt:lpstr>Why is recruitment important?</vt:lpstr>
      <vt:lpstr>What are the steps to recruitment?</vt:lpstr>
      <vt:lpstr>Recruiting diverse people</vt:lpstr>
      <vt:lpstr>What does diversity mean?</vt:lpstr>
      <vt:lpstr>The benefits of a diverse team</vt:lpstr>
      <vt:lpstr>Methods to support diverse recruitment</vt:lpstr>
      <vt:lpstr>Making an interview inclusive </vt:lpstr>
      <vt:lpstr>What can a recruiter do to make their interview more inclusive?</vt:lpstr>
      <vt:lpstr>Examples of inclusive approaches</vt:lpstr>
      <vt:lpstr>Examples of inclusive approaches</vt:lpstr>
      <vt:lpstr>Examples of inclusive approaches</vt:lpstr>
      <vt:lpstr>Examples of inclusive approaches</vt:lpstr>
      <vt:lpstr>Examples of inclusive approaches</vt:lpstr>
      <vt:lpstr>Now over to you – representative recruitment</vt:lpstr>
      <vt:lpstr>Now over to you – representative recruitment</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Edexcel A level:  Biology A (Salters-Nuffield)  Biology B  “New to Edexcel”</dc:title>
  <dc:creator>Riddle, Damian</dc:creator>
  <cp:lastModifiedBy>Rose Crossgrove</cp:lastModifiedBy>
  <cp:revision>155</cp:revision>
  <cp:lastPrinted>2021-09-20T14:34:48Z</cp:lastPrinted>
  <dcterms:modified xsi:type="dcterms:W3CDTF">2022-06-29T14:30:39Z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0x010100D545BF2C8BA29D4CA1CF1B28CB215945</vt:lpwstr>
  </property>
</Properties>
</file>